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24" r:id="rId4"/>
    <p:sldId id="322" r:id="rId5"/>
    <p:sldId id="258" r:id="rId6"/>
    <p:sldId id="307" r:id="rId7"/>
    <p:sldId id="259" r:id="rId8"/>
    <p:sldId id="260" r:id="rId9"/>
    <p:sldId id="266" r:id="rId10"/>
    <p:sldId id="262" r:id="rId11"/>
    <p:sldId id="308" r:id="rId12"/>
    <p:sldId id="323" r:id="rId13"/>
    <p:sldId id="325" r:id="rId14"/>
    <p:sldId id="318" r:id="rId15"/>
    <p:sldId id="288" r:id="rId16"/>
    <p:sldId id="263" r:id="rId17"/>
    <p:sldId id="275" r:id="rId18"/>
    <p:sldId id="264" r:id="rId19"/>
    <p:sldId id="280" r:id="rId20"/>
    <p:sldId id="287" r:id="rId21"/>
    <p:sldId id="289" r:id="rId22"/>
    <p:sldId id="299" r:id="rId23"/>
    <p:sldId id="276" r:id="rId24"/>
    <p:sldId id="277" r:id="rId25"/>
    <p:sldId id="278" r:id="rId26"/>
    <p:sldId id="293" r:id="rId27"/>
    <p:sldId id="294" r:id="rId28"/>
    <p:sldId id="291" r:id="rId29"/>
    <p:sldId id="320" r:id="rId30"/>
    <p:sldId id="268" r:id="rId31"/>
    <p:sldId id="321" r:id="rId32"/>
    <p:sldId id="297" r:id="rId33"/>
    <p:sldId id="300" r:id="rId34"/>
    <p:sldId id="270" r:id="rId35"/>
    <p:sldId id="295" r:id="rId36"/>
    <p:sldId id="296" r:id="rId37"/>
    <p:sldId id="315" r:id="rId38"/>
    <p:sldId id="316" r:id="rId39"/>
    <p:sldId id="317" r:id="rId40"/>
    <p:sldId id="329" r:id="rId41"/>
    <p:sldId id="327" r:id="rId42"/>
    <p:sldId id="330" r:id="rId43"/>
    <p:sldId id="328" r:id="rId44"/>
    <p:sldId id="261" r:id="rId45"/>
    <p:sldId id="290" r:id="rId46"/>
    <p:sldId id="33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3C56BF-5A9D-425B-8440-E800D3500B0E}">
          <p14:sldIdLst>
            <p14:sldId id="256"/>
            <p14:sldId id="257"/>
          </p14:sldIdLst>
        </p14:section>
        <p14:section name="게임소개" id="{BBBAF824-A635-402C-8D5E-ABF597DA12F1}">
          <p14:sldIdLst>
            <p14:sldId id="324"/>
            <p14:sldId id="322"/>
            <p14:sldId id="258"/>
            <p14:sldId id="307"/>
            <p14:sldId id="259"/>
            <p14:sldId id="260"/>
            <p14:sldId id="266"/>
            <p14:sldId id="262"/>
            <p14:sldId id="308"/>
            <p14:sldId id="323"/>
          </p14:sldIdLst>
        </p14:section>
        <p14:section name="전체 게임 구성 컨텐츠" id="{5D90EA7E-086F-4DBF-BDFA-C94B333666BB}">
          <p14:sldIdLst>
            <p14:sldId id="325"/>
            <p14:sldId id="318"/>
            <p14:sldId id="288"/>
            <p14:sldId id="263"/>
            <p14:sldId id="275"/>
            <p14:sldId id="264"/>
            <p14:sldId id="280"/>
            <p14:sldId id="287"/>
            <p14:sldId id="289"/>
            <p14:sldId id="299"/>
            <p14:sldId id="276"/>
            <p14:sldId id="277"/>
            <p14:sldId id="278"/>
            <p14:sldId id="293"/>
            <p14:sldId id="294"/>
            <p14:sldId id="291"/>
            <p14:sldId id="320"/>
            <p14:sldId id="268"/>
            <p14:sldId id="321"/>
            <p14:sldId id="297"/>
            <p14:sldId id="300"/>
            <p14:sldId id="270"/>
            <p14:sldId id="295"/>
            <p14:sldId id="296"/>
            <p14:sldId id="315"/>
            <p14:sldId id="316"/>
            <p14:sldId id="317"/>
          </p14:sldIdLst>
        </p14:section>
        <p14:section name="주요 컨텐츠" id="{F294718B-44AF-44B8-A18F-2F756302ED02}">
          <p14:sldIdLst>
            <p14:sldId id="329"/>
            <p14:sldId id="327"/>
            <p14:sldId id="330"/>
            <p14:sldId id="328"/>
            <p14:sldId id="261"/>
            <p14:sldId id="29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D4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96000" autoAdjust="0"/>
  </p:normalViewPr>
  <p:slideViewPr>
    <p:cSldViewPr snapToGrid="0">
      <p:cViewPr varScale="1">
        <p:scale>
          <a:sx n="102" d="100"/>
          <a:sy n="102" d="100"/>
        </p:scale>
        <p:origin x="28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8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3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8B99-6438-4253-BE46-A91AEA2B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AD3B2-B42C-41A8-B191-429F63ED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A9CE-9F26-4677-A8E0-62879623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75EF-6C00-4276-816E-5CC0D08038DF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3A89A-148F-4E26-AFF0-3E1ADACA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83D3A-3C80-45AF-86D8-7AB08ED9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188C-4C47-4472-AAD3-735642CE7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2022-04-07(Thu)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2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microsoft.com/office/2007/relationships/hdphoto" Target="../media/hdphoto7.wdp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7.png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879E19-4DE1-461B-A98B-6C0B30DFE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0" y="-1"/>
            <a:ext cx="78105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ea typeface="맑은 고딕"/>
              </a:rPr>
              <a:t>ESCAPE ISLAND</a:t>
            </a:r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맵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06CFB-98D1-4372-A4BF-09C48AEB4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포함된 이미지: Homepage - Lauren Conrad">
            <a:extLst>
              <a:ext uri="{FF2B5EF4-FFF2-40B4-BE49-F238E27FC236}">
                <a16:creationId xmlns:a16="http://schemas.microsoft.com/office/drawing/2014/main" id="{75C22C49-A81D-42C7-9F2F-402FC0C3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40" y="1009650"/>
            <a:ext cx="4375110" cy="58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밤 비오는 하늘에 폭풍을 유발 바다에서 잃어버린 섬 그림 로열티 무료 사진, 그림, 이미지 그리고 스톡포토그래피. Image  24476869.">
            <a:extLst>
              <a:ext uri="{FF2B5EF4-FFF2-40B4-BE49-F238E27FC236}">
                <a16:creationId xmlns:a16="http://schemas.microsoft.com/office/drawing/2014/main" id="{5C177BA3-ECCC-40F0-8520-74917ED2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" y="1009650"/>
            <a:ext cx="58483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스토리 요약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7B413-53CD-4799-A9BF-89F41A2DC6E2}"/>
              </a:ext>
            </a:extLst>
          </p:cNvPr>
          <p:cNvSpPr txBox="1"/>
          <p:nvPr/>
        </p:nvSpPr>
        <p:spPr>
          <a:xfrm>
            <a:off x="1203157" y="1194911"/>
            <a:ext cx="910858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날이 화창하던 어느 날</a:t>
            </a:r>
            <a:r>
              <a:rPr lang="en-US" altLang="ko-KR" sz="1600" dirty="0"/>
              <a:t>….</a:t>
            </a:r>
          </a:p>
          <a:p>
            <a:r>
              <a:rPr lang="ko-KR" altLang="en-US" sz="1600" dirty="0"/>
              <a:t>많은 사람들은 각자의 목표를 가지고 배에 오른다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배에는 다양한 직업과 외형의 사람들이 타게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배를 타고 멀리 항해하던 중 어느 날 날씨가 점점 안 좋아지고 비가 쏟아지게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파도가 쳐서 배를 강타하고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배에 있던 사람들은 점점 강해지는 빗줄기에 긴장하게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불안하기는 했지만</a:t>
            </a:r>
            <a:r>
              <a:rPr lang="en-US" altLang="ko-KR" sz="1600" dirty="0"/>
              <a:t> </a:t>
            </a:r>
            <a:r>
              <a:rPr lang="ko-KR" altLang="en-US" sz="1600" dirty="0"/>
              <a:t>결국 모두 잠에 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그런데 그 때 배에서 이상한 소리가 들린다</a:t>
            </a:r>
            <a:r>
              <a:rPr lang="en-US" altLang="ko-KR" sz="1600" dirty="0"/>
              <a:t>.</a:t>
            </a:r>
          </a:p>
          <a:p>
            <a:r>
              <a:rPr lang="ko-KR" altLang="en-US" sz="2400" b="1" dirty="0" err="1">
                <a:latin typeface="MD솔체" panose="02020603020101020101" pitchFamily="18" charset="-127"/>
                <a:ea typeface="MD솔체" panose="02020603020101020101" pitchFamily="18" charset="-127"/>
              </a:rPr>
              <a:t>삐삐삐삐삐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…. </a:t>
            </a:r>
            <a:r>
              <a:rPr lang="ko-KR" altLang="en-US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펑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!</a:t>
            </a:r>
          </a:p>
          <a:p>
            <a:endParaRPr lang="en-US" altLang="ko-KR" sz="1600" b="1" dirty="0">
              <a:latin typeface="MD솔체" panose="02020603020101020101" pitchFamily="18" charset="-127"/>
              <a:ea typeface="MD솔체" panose="02020603020101020101" pitchFamily="18" charset="-127"/>
            </a:endParaRPr>
          </a:p>
          <a:p>
            <a:r>
              <a:rPr lang="ko-KR" altLang="en-US" sz="1600" dirty="0"/>
              <a:t>모두 그 이후의 기억을 잃고 어떤 한 무인도에서 눈을 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눈을 뜬 사람들은 부서진 배와 앞에 있는 표지판을 보게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>
                <a:latin typeface="MD솔체" panose="02020603020101020101" pitchFamily="18" charset="-127"/>
                <a:ea typeface="MD솔체" panose="02020603020101020101" pitchFamily="18" charset="-127"/>
              </a:rPr>
              <a:t>왜 아무도 내 섬에 오지 않은거야</a:t>
            </a:r>
            <a:r>
              <a:rPr lang="en-US" altLang="ko-KR" b="1" dirty="0">
                <a:latin typeface="MD솔체" panose="02020603020101020101" pitchFamily="18" charset="-127"/>
                <a:ea typeface="MD솔체" panose="02020603020101020101" pitchFamily="18" charset="-127"/>
              </a:rPr>
              <a:t>…?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 때서야 정신을 차린 사람들은 배를 고칠 재료를 찾아 떠나는데</a:t>
            </a:r>
            <a:endParaRPr lang="en-US" altLang="ko-KR" sz="1600" dirty="0"/>
          </a:p>
          <a:p>
            <a:r>
              <a:rPr lang="ko-KR" altLang="en-US" sz="1600" dirty="0"/>
              <a:t>찾던 도중 사람들이 하나 둘 씩 죽어 있는 것을 눈치채고 이 섬으로 납치해온 누군가를 찾게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섬에 모두를 가둔 범인은 누구인지 찾거나 배를 고칠 재료를 찾아 이 섬을 탈출해라</a:t>
            </a:r>
            <a:r>
              <a:rPr lang="en-US" altLang="ko-KR" sz="1600" dirty="0"/>
              <a:t>…!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559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5B7139A-CDC3-46BE-A02C-9F365C84920E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조작 방식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F3DE830-8E9F-43C3-9BB8-9314DA28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6" y="2542552"/>
            <a:ext cx="6096826" cy="24249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406262-4068-4650-BDDA-D5C89C3FCF30}"/>
              </a:ext>
            </a:extLst>
          </p:cNvPr>
          <p:cNvSpPr txBox="1"/>
          <p:nvPr/>
        </p:nvSpPr>
        <p:spPr>
          <a:xfrm>
            <a:off x="6616144" y="2416217"/>
            <a:ext cx="5405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이동은 좌측 하단의 </a:t>
            </a:r>
            <a:r>
              <a:rPr lang="ko-KR" altLang="en-US" sz="1200" b="1" dirty="0"/>
              <a:t>조이스틱</a:t>
            </a:r>
            <a:r>
              <a:rPr lang="ko-KR" altLang="en-US" sz="1200" dirty="0"/>
              <a:t>을 사용하여 움직입니다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물체와의 상호작용은 우측 하단의 </a:t>
            </a:r>
            <a:r>
              <a:rPr lang="ko-KR" altLang="en-US" sz="1200" b="1" dirty="0"/>
              <a:t>상호작용키</a:t>
            </a:r>
            <a:r>
              <a:rPr lang="ko-KR" altLang="en-US" sz="1200" dirty="0"/>
              <a:t>를 사용합니다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지도에서는 구역의 이름과 구역에 나오는 아이템을 확인할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설정창에서는 조이스틱의 크기 등 인게임에서 조절할 수 있는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시스템의 설정이 가능합니다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재료를 모은 정도는 좌측 상단의 원형 그래프로 표시됩니다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(100%</a:t>
            </a:r>
            <a:r>
              <a:rPr lang="ko-KR" altLang="en-US" sz="1200" dirty="0"/>
              <a:t>까지 재료를 모으면 일반 시민팀의 승리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인벤토리</a:t>
            </a:r>
            <a:r>
              <a:rPr lang="ko-KR" altLang="en-US" sz="1200" dirty="0"/>
              <a:t>에는 맵 곳곳에 있는 배를 고칠 재료를 넣을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</a:t>
            </a:r>
            <a:r>
              <a:rPr lang="ko-KR" altLang="en-US" sz="1200" dirty="0"/>
              <a:t>같은 종류의 아이템이더라도 개수만큼 칸을 차지함</a:t>
            </a:r>
            <a:r>
              <a:rPr lang="en-US" altLang="ko-KR" sz="1200" dirty="0"/>
              <a:t>.)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014E909-ED10-4D9D-A9C0-312FCB5E77A1}"/>
              </a:ext>
            </a:extLst>
          </p:cNvPr>
          <p:cNvSpPr/>
          <p:nvPr/>
        </p:nvSpPr>
        <p:spPr>
          <a:xfrm>
            <a:off x="6540730" y="2055043"/>
            <a:ext cx="5405647" cy="33182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2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r>
              <a:rPr lang="ko-KR" altLang="en-US" sz="5400" b="1" dirty="0">
                <a:solidFill>
                  <a:srgbClr val="FFFFFF"/>
                </a:solidFill>
              </a:rPr>
              <a:t>전체 게임 구성 </a:t>
            </a:r>
            <a:r>
              <a:rPr lang="en-US" altLang="ko-KR" sz="5400" b="1" dirty="0">
                <a:solidFill>
                  <a:srgbClr val="FFFFFF"/>
                </a:solidFill>
              </a:rPr>
              <a:t>&amp;	</a:t>
            </a:r>
            <a:endParaRPr lang="ko-KR" altLang="en-US" sz="5400" b="1" dirty="0">
              <a:solidFill>
                <a:srgbClr val="FFFFFF"/>
              </a:solidFill>
            </a:endParaRPr>
          </a:p>
          <a:p>
            <a:pPr algn="ctr"/>
            <a:r>
              <a:rPr lang="en-US" altLang="ko-KR" sz="5400" b="1" dirty="0">
                <a:solidFill>
                  <a:srgbClr val="FFFFFF"/>
                </a:solidFill>
              </a:rPr>
              <a:t>	</a:t>
            </a:r>
            <a:r>
              <a:rPr lang="ko-KR" altLang="en-US" sz="5400" b="1" dirty="0">
                <a:solidFill>
                  <a:srgbClr val="FFFFFF"/>
                </a:solidFill>
              </a:rPr>
              <a:t>컨텐츠 구성 요소</a:t>
            </a:r>
          </a:p>
        </p:txBody>
      </p:sp>
    </p:spTree>
    <p:extLst>
      <p:ext uri="{BB962C8B-B14F-4D97-AF65-F5344CB8AC3E}">
        <p14:creationId xmlns:p14="http://schemas.microsoft.com/office/powerpoint/2010/main" val="130659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A781BC-1754-4E6B-845B-58ED4C1C3E78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EB217-2363-4B6C-9780-7F2140E7FF6F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씬 구성도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106">
            <a:extLst>
              <a:ext uri="{FF2B5EF4-FFF2-40B4-BE49-F238E27FC236}">
                <a16:creationId xmlns:a16="http://schemas.microsoft.com/office/drawing/2014/main" id="{D7C6C4FB-BE5A-43FC-9719-C04198D584BA}"/>
              </a:ext>
            </a:extLst>
          </p:cNvPr>
          <p:cNvSpPr/>
          <p:nvPr/>
        </p:nvSpPr>
        <p:spPr>
          <a:xfrm>
            <a:off x="5003083" y="1450896"/>
            <a:ext cx="1222131" cy="42455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팀 이름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B4BC69-0F06-4267-B89A-8220200A762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DA64E7-4E2D-4717-8392-EC384AAB86E2}"/>
              </a:ext>
            </a:extLst>
          </p:cNvPr>
          <p:cNvSpPr/>
          <p:nvPr/>
        </p:nvSpPr>
        <p:spPr>
          <a:xfrm>
            <a:off x="4460695" y="2376120"/>
            <a:ext cx="229175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로비</a:t>
            </a:r>
          </a:p>
        </p:txBody>
      </p:sp>
      <p:sp>
        <p:nvSpPr>
          <p:cNvPr id="51" name="모서리가 둥근 직사각형 106">
            <a:extLst>
              <a:ext uri="{FF2B5EF4-FFF2-40B4-BE49-F238E27FC236}">
                <a16:creationId xmlns:a16="http://schemas.microsoft.com/office/drawing/2014/main" id="{09CCC3EF-3E01-4353-97FF-F50CA0340D90}"/>
              </a:ext>
            </a:extLst>
          </p:cNvPr>
          <p:cNvSpPr/>
          <p:nvPr/>
        </p:nvSpPr>
        <p:spPr>
          <a:xfrm>
            <a:off x="4460695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도움말</a:t>
            </a:r>
          </a:p>
        </p:txBody>
      </p:sp>
      <p:sp>
        <p:nvSpPr>
          <p:cNvPr id="52" name="모서리가 둥근 직사각형 106">
            <a:extLst>
              <a:ext uri="{FF2B5EF4-FFF2-40B4-BE49-F238E27FC236}">
                <a16:creationId xmlns:a16="http://schemas.microsoft.com/office/drawing/2014/main" id="{D8339D62-9310-4FF5-A082-A0D6EE4C12FA}"/>
              </a:ext>
            </a:extLst>
          </p:cNvPr>
          <p:cNvSpPr/>
          <p:nvPr/>
        </p:nvSpPr>
        <p:spPr>
          <a:xfrm>
            <a:off x="5220616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게임 시작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5509DEF6-8526-442E-85E7-D10080460485}"/>
              </a:ext>
            </a:extLst>
          </p:cNvPr>
          <p:cNvSpPr/>
          <p:nvPr/>
        </p:nvSpPr>
        <p:spPr>
          <a:xfrm>
            <a:off x="5986532" y="2654974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7956C2-686F-46D3-B60E-81F1F68D52E8}"/>
              </a:ext>
            </a:extLst>
          </p:cNvPr>
          <p:cNvSpPr/>
          <p:nvPr/>
        </p:nvSpPr>
        <p:spPr>
          <a:xfrm>
            <a:off x="8178276" y="2645061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설정 창</a:t>
            </a:r>
          </a:p>
        </p:txBody>
      </p:sp>
      <p:sp>
        <p:nvSpPr>
          <p:cNvPr id="57" name="모서리가 둥근 직사각형 106">
            <a:extLst>
              <a:ext uri="{FF2B5EF4-FFF2-40B4-BE49-F238E27FC236}">
                <a16:creationId xmlns:a16="http://schemas.microsoft.com/office/drawing/2014/main" id="{777C57C1-8AE6-4B6F-AFBF-CAD4DF890BD6}"/>
              </a:ext>
            </a:extLst>
          </p:cNvPr>
          <p:cNvSpPr/>
          <p:nvPr/>
        </p:nvSpPr>
        <p:spPr>
          <a:xfrm>
            <a:off x="8199495" y="3207661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BGM </a:t>
            </a:r>
            <a:r>
              <a:rPr lang="ko-KR" altLang="en-US" sz="900" dirty="0"/>
              <a:t>조절</a:t>
            </a:r>
          </a:p>
        </p:txBody>
      </p:sp>
      <p:sp>
        <p:nvSpPr>
          <p:cNvPr id="58" name="모서리가 둥근 직사각형 106">
            <a:extLst>
              <a:ext uri="{FF2B5EF4-FFF2-40B4-BE49-F238E27FC236}">
                <a16:creationId xmlns:a16="http://schemas.microsoft.com/office/drawing/2014/main" id="{4381552D-BCAA-4EA3-936F-2C4C04EF30CD}"/>
              </a:ext>
            </a:extLst>
          </p:cNvPr>
          <p:cNvSpPr/>
          <p:nvPr/>
        </p:nvSpPr>
        <p:spPr>
          <a:xfrm>
            <a:off x="8197234" y="29214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 크기</a:t>
            </a:r>
          </a:p>
        </p:txBody>
      </p:sp>
      <p:sp>
        <p:nvSpPr>
          <p:cNvPr id="62" name="모서리가 둥근 직사각형 106">
            <a:extLst>
              <a:ext uri="{FF2B5EF4-FFF2-40B4-BE49-F238E27FC236}">
                <a16:creationId xmlns:a16="http://schemas.microsoft.com/office/drawing/2014/main" id="{7B3BEA28-B50C-4947-964F-15CC8BB72F04}"/>
              </a:ext>
            </a:extLst>
          </p:cNvPr>
          <p:cNvSpPr/>
          <p:nvPr/>
        </p:nvSpPr>
        <p:spPr>
          <a:xfrm>
            <a:off x="8199495" y="34840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효과음 조절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20900F-BA53-4AF5-B6BE-2084DA5BB16A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606571" y="1875448"/>
            <a:ext cx="7578" cy="500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134FD1-CAAA-43AA-A8CB-594947D5DB52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6758442" y="2783233"/>
            <a:ext cx="1419834" cy="9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CEC939-00F1-4B18-86A6-2B069A78AF60}"/>
              </a:ext>
            </a:extLst>
          </p:cNvPr>
          <p:cNvSpPr/>
          <p:nvPr/>
        </p:nvSpPr>
        <p:spPr>
          <a:xfrm>
            <a:off x="4087602" y="3369938"/>
            <a:ext cx="305032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</a:t>
            </a:r>
          </a:p>
        </p:txBody>
      </p:sp>
      <p:sp>
        <p:nvSpPr>
          <p:cNvPr id="68" name="모서리가 둥근 직사각형 106">
            <a:extLst>
              <a:ext uri="{FF2B5EF4-FFF2-40B4-BE49-F238E27FC236}">
                <a16:creationId xmlns:a16="http://schemas.microsoft.com/office/drawing/2014/main" id="{A2CE3DF3-4ACA-418E-B8B2-A44592FCBA5C}"/>
              </a:ext>
            </a:extLst>
          </p:cNvPr>
          <p:cNvSpPr/>
          <p:nvPr/>
        </p:nvSpPr>
        <p:spPr>
          <a:xfrm>
            <a:off x="485810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만들기</a:t>
            </a:r>
          </a:p>
        </p:txBody>
      </p:sp>
      <p:sp>
        <p:nvSpPr>
          <p:cNvPr id="70" name="모서리가 둥근 직사각형 106">
            <a:extLst>
              <a:ext uri="{FF2B5EF4-FFF2-40B4-BE49-F238E27FC236}">
                <a16:creationId xmlns:a16="http://schemas.microsoft.com/office/drawing/2014/main" id="{BD46C83A-E9DF-4384-A590-B9E5230E4A45}"/>
              </a:ext>
            </a:extLst>
          </p:cNvPr>
          <p:cNvSpPr/>
          <p:nvPr/>
        </p:nvSpPr>
        <p:spPr>
          <a:xfrm>
            <a:off x="5618029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새로 고침</a:t>
            </a:r>
          </a:p>
        </p:txBody>
      </p:sp>
      <p:sp>
        <p:nvSpPr>
          <p:cNvPr id="71" name="모서리가 둥근 직사각형 106">
            <a:extLst>
              <a:ext uri="{FF2B5EF4-FFF2-40B4-BE49-F238E27FC236}">
                <a16:creationId xmlns:a16="http://schemas.microsoft.com/office/drawing/2014/main" id="{C69581EE-83E1-40DB-ADDC-4547D219FA5F}"/>
              </a:ext>
            </a:extLst>
          </p:cNvPr>
          <p:cNvSpPr/>
          <p:nvPr/>
        </p:nvSpPr>
        <p:spPr>
          <a:xfrm>
            <a:off x="6383945" y="3643770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찾기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413DDF-590A-4608-AAEB-D73422856695}"/>
              </a:ext>
            </a:extLst>
          </p:cNvPr>
          <p:cNvCxnSpPr>
            <a:cxnSpLocks/>
            <a:stCxn id="52" idx="2"/>
            <a:endCxn id="66" idx="0"/>
          </p:cNvCxnSpPr>
          <p:nvPr/>
        </p:nvCxnSpPr>
        <p:spPr>
          <a:xfrm>
            <a:off x="5606571" y="2928806"/>
            <a:ext cx="6192" cy="44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106">
            <a:extLst>
              <a:ext uri="{FF2B5EF4-FFF2-40B4-BE49-F238E27FC236}">
                <a16:creationId xmlns:a16="http://schemas.microsoft.com/office/drawing/2014/main" id="{467C9520-000C-484D-B78C-24FAEC9FB2C8}"/>
              </a:ext>
            </a:extLst>
          </p:cNvPr>
          <p:cNvSpPr/>
          <p:nvPr/>
        </p:nvSpPr>
        <p:spPr>
          <a:xfrm>
            <a:off x="408619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뒤로 가기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5B68F8A-5344-4B42-AA3B-6D6DAB0B30E5}"/>
              </a:ext>
            </a:extLst>
          </p:cNvPr>
          <p:cNvCxnSpPr>
            <a:stCxn id="75" idx="1"/>
            <a:endCxn id="3" idx="1"/>
          </p:cNvCxnSpPr>
          <p:nvPr/>
        </p:nvCxnSpPr>
        <p:spPr>
          <a:xfrm rot="10800000" flipH="1">
            <a:off x="4086197" y="2514293"/>
            <a:ext cx="374497" cy="1265139"/>
          </a:xfrm>
          <a:prstGeom prst="bentConnector3">
            <a:avLst>
              <a:gd name="adj1" fmla="val -70736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9830D1-F66A-4FB9-A59E-AF4267C786B0}"/>
              </a:ext>
            </a:extLst>
          </p:cNvPr>
          <p:cNvSpPr/>
          <p:nvPr/>
        </p:nvSpPr>
        <p:spPr>
          <a:xfrm>
            <a:off x="4761547" y="4237586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 만들기</a:t>
            </a:r>
          </a:p>
        </p:txBody>
      </p:sp>
      <p:sp>
        <p:nvSpPr>
          <p:cNvPr id="83" name="모서리가 둥근 직사각형 106">
            <a:extLst>
              <a:ext uri="{FF2B5EF4-FFF2-40B4-BE49-F238E27FC236}">
                <a16:creationId xmlns:a16="http://schemas.microsoft.com/office/drawing/2014/main" id="{9C92E161-3E24-43F5-BEED-CA81FD939473}"/>
              </a:ext>
            </a:extLst>
          </p:cNvPr>
          <p:cNvSpPr/>
          <p:nvPr/>
        </p:nvSpPr>
        <p:spPr>
          <a:xfrm>
            <a:off x="4782766" y="4800186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납치자 수</a:t>
            </a:r>
          </a:p>
        </p:txBody>
      </p:sp>
      <p:sp>
        <p:nvSpPr>
          <p:cNvPr id="84" name="모서리가 둥근 직사각형 106">
            <a:extLst>
              <a:ext uri="{FF2B5EF4-FFF2-40B4-BE49-F238E27FC236}">
                <a16:creationId xmlns:a16="http://schemas.microsoft.com/office/drawing/2014/main" id="{B11D6FA8-4CF3-49B3-99A5-483C6057B701}"/>
              </a:ext>
            </a:extLst>
          </p:cNvPr>
          <p:cNvSpPr/>
          <p:nvPr/>
        </p:nvSpPr>
        <p:spPr>
          <a:xfrm>
            <a:off x="4780505" y="45139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방 이름</a:t>
            </a:r>
          </a:p>
        </p:txBody>
      </p:sp>
      <p:sp>
        <p:nvSpPr>
          <p:cNvPr id="85" name="모서리가 둥근 직사각형 106">
            <a:extLst>
              <a:ext uri="{FF2B5EF4-FFF2-40B4-BE49-F238E27FC236}">
                <a16:creationId xmlns:a16="http://schemas.microsoft.com/office/drawing/2014/main" id="{E4CBBC17-080F-4B71-8605-E7131FCE6C8C}"/>
              </a:ext>
            </a:extLst>
          </p:cNvPr>
          <p:cNvSpPr/>
          <p:nvPr/>
        </p:nvSpPr>
        <p:spPr>
          <a:xfrm>
            <a:off x="4782766" y="50765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최대 플레이어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087C3DE-E01A-405C-932A-665D70C1BB27}"/>
              </a:ext>
            </a:extLst>
          </p:cNvPr>
          <p:cNvCxnSpPr>
            <a:stCxn id="68" idx="2"/>
            <a:endCxn id="82" idx="0"/>
          </p:cNvCxnSpPr>
          <p:nvPr/>
        </p:nvCxnSpPr>
        <p:spPr>
          <a:xfrm>
            <a:off x="5244063" y="3917602"/>
            <a:ext cx="3448" cy="319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93C99B-C734-4CFF-AF52-6F21A9F932F7}"/>
              </a:ext>
            </a:extLst>
          </p:cNvPr>
          <p:cNvSpPr/>
          <p:nvPr/>
        </p:nvSpPr>
        <p:spPr>
          <a:xfrm>
            <a:off x="6713329" y="4560036"/>
            <a:ext cx="407590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 게임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E823EE8-C984-41C3-A2EA-9E2EA0C3F6D2}"/>
              </a:ext>
            </a:extLst>
          </p:cNvPr>
          <p:cNvCxnSpPr>
            <a:cxnSpLocks/>
            <a:stCxn id="71" idx="2"/>
            <a:endCxn id="88" idx="0"/>
          </p:cNvCxnSpPr>
          <p:nvPr/>
        </p:nvCxnSpPr>
        <p:spPr>
          <a:xfrm rot="16200000" flipH="1">
            <a:off x="7440630" y="3249382"/>
            <a:ext cx="639923" cy="1981383"/>
          </a:xfrm>
          <a:prstGeom prst="bentConnector3">
            <a:avLst>
              <a:gd name="adj1" fmla="val 69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576262D2-16FF-4D6E-BD02-CEF9380CB289}"/>
              </a:ext>
            </a:extLst>
          </p:cNvPr>
          <p:cNvCxnSpPr>
            <a:cxnSpLocks/>
            <a:stCxn id="82" idx="3"/>
            <a:endCxn id="88" idx="0"/>
          </p:cNvCxnSpPr>
          <p:nvPr/>
        </p:nvCxnSpPr>
        <p:spPr>
          <a:xfrm>
            <a:off x="5733474" y="4375758"/>
            <a:ext cx="3017809" cy="1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6">
            <a:extLst>
              <a:ext uri="{FF2B5EF4-FFF2-40B4-BE49-F238E27FC236}">
                <a16:creationId xmlns:a16="http://schemas.microsoft.com/office/drawing/2014/main" id="{8ADAFCC1-21C4-43B7-969F-FA37875A3031}"/>
              </a:ext>
            </a:extLst>
          </p:cNvPr>
          <p:cNvSpPr/>
          <p:nvPr/>
        </p:nvSpPr>
        <p:spPr>
          <a:xfrm>
            <a:off x="7345350" y="4836378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 버튼</a:t>
            </a:r>
          </a:p>
        </p:txBody>
      </p:sp>
      <p:sp>
        <p:nvSpPr>
          <p:cNvPr id="104" name="모서리가 둥근 직사각형 106">
            <a:extLst>
              <a:ext uri="{FF2B5EF4-FFF2-40B4-BE49-F238E27FC236}">
                <a16:creationId xmlns:a16="http://schemas.microsoft.com/office/drawing/2014/main" id="{60D81780-4978-4BA3-A6CB-334DDEC388B3}"/>
              </a:ext>
            </a:extLst>
          </p:cNvPr>
          <p:cNvSpPr/>
          <p:nvPr/>
        </p:nvSpPr>
        <p:spPr>
          <a:xfrm>
            <a:off x="6713329" y="4836379"/>
            <a:ext cx="63202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</a:t>
            </a:r>
          </a:p>
        </p:txBody>
      </p:sp>
      <p:sp>
        <p:nvSpPr>
          <p:cNvPr id="105" name="모서리가 둥근 직사각형 106">
            <a:extLst>
              <a:ext uri="{FF2B5EF4-FFF2-40B4-BE49-F238E27FC236}">
                <a16:creationId xmlns:a16="http://schemas.microsoft.com/office/drawing/2014/main" id="{D3FC1238-DFEE-46C2-8F2B-3E2EF20CC045}"/>
              </a:ext>
            </a:extLst>
          </p:cNvPr>
          <p:cNvSpPr/>
          <p:nvPr/>
        </p:nvSpPr>
        <p:spPr>
          <a:xfrm>
            <a:off x="8111229" y="48354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상호작용 버튼</a:t>
            </a:r>
          </a:p>
        </p:txBody>
      </p:sp>
      <p:sp>
        <p:nvSpPr>
          <p:cNvPr id="106" name="모서리가 둥근 직사각형 106">
            <a:extLst>
              <a:ext uri="{FF2B5EF4-FFF2-40B4-BE49-F238E27FC236}">
                <a16:creationId xmlns:a16="http://schemas.microsoft.com/office/drawing/2014/main" id="{16FCAD34-7419-4B17-AE70-9DAC9B93C1DB}"/>
              </a:ext>
            </a:extLst>
          </p:cNvPr>
          <p:cNvSpPr/>
          <p:nvPr/>
        </p:nvSpPr>
        <p:spPr>
          <a:xfrm>
            <a:off x="9042443" y="4846765"/>
            <a:ext cx="527225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진행도</a:t>
            </a: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A7BAB665-5CE6-4F73-B542-69FDF0F87D01}"/>
              </a:ext>
            </a:extLst>
          </p:cNvPr>
          <p:cNvSpPr/>
          <p:nvPr/>
        </p:nvSpPr>
        <p:spPr>
          <a:xfrm>
            <a:off x="9560840" y="4846765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인 게임 시간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6A82E386-8C56-4A1F-A3A4-607F5B6A650E}"/>
              </a:ext>
            </a:extLst>
          </p:cNvPr>
          <p:cNvSpPr/>
          <p:nvPr/>
        </p:nvSpPr>
        <p:spPr>
          <a:xfrm>
            <a:off x="10494887" y="4846765"/>
            <a:ext cx="30922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맵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6EC2F7AB-3AE1-4A6B-A67B-88B189E1566A}"/>
              </a:ext>
            </a:extLst>
          </p:cNvPr>
          <p:cNvSpPr/>
          <p:nvPr/>
        </p:nvSpPr>
        <p:spPr>
          <a:xfrm>
            <a:off x="7380436" y="5111772"/>
            <a:ext cx="701737" cy="2685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 나가기</a:t>
            </a: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CF2F65E-CD48-405F-9EDA-032EF0978706}"/>
              </a:ext>
            </a:extLst>
          </p:cNvPr>
          <p:cNvCxnSpPr>
            <a:stCxn id="115" idx="2"/>
            <a:endCxn id="3" idx="1"/>
          </p:cNvCxnSpPr>
          <p:nvPr/>
        </p:nvCxnSpPr>
        <p:spPr>
          <a:xfrm rot="5400000" flipH="1">
            <a:off x="4662996" y="2311991"/>
            <a:ext cx="2866008" cy="3270610"/>
          </a:xfrm>
          <a:prstGeom prst="bentConnector4">
            <a:avLst>
              <a:gd name="adj1" fmla="val -31436"/>
              <a:gd name="adj2" fmla="val 1922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95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CEE5CA-E619-472E-AA21-C6C0D4A0D32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27FE3-CA43-4D83-823B-50119E7FFBC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/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7F05-F2EC-477A-AECA-CB235302B08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C0F8BA-83F7-46F4-8C74-98E4C5FAB078}"/>
              </a:ext>
            </a:extLst>
          </p:cNvPr>
          <p:cNvSpPr/>
          <p:nvPr/>
        </p:nvSpPr>
        <p:spPr>
          <a:xfrm>
            <a:off x="1594690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A3965A-D2FE-4189-9CF0-689FE8739DB4}"/>
              </a:ext>
            </a:extLst>
          </p:cNvPr>
          <p:cNvSpPr/>
          <p:nvPr/>
        </p:nvSpPr>
        <p:spPr>
          <a:xfrm>
            <a:off x="1944888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Contents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713833" y="3440148"/>
            <a:ext cx="2361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 메인 테마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게임 개요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기획 배경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주요 특징</a:t>
            </a:r>
            <a:endParaRPr lang="en-US" altLang="ko-KR" sz="1400" b="1" dirty="0"/>
          </a:p>
          <a:p>
            <a:r>
              <a:rPr lang="en-US" altLang="ko-KR" sz="1400" b="1" dirty="0"/>
              <a:t>5.  </a:t>
            </a:r>
            <a:r>
              <a:rPr lang="ko-KR" altLang="en-US" sz="1400" b="1" dirty="0"/>
              <a:t>스토리 요약</a:t>
            </a:r>
            <a:endParaRPr lang="en-US" altLang="ko-KR" sz="1400" b="1" dirty="0"/>
          </a:p>
          <a:p>
            <a:r>
              <a:rPr lang="en-US" altLang="ko-KR" sz="1400" b="1" dirty="0"/>
              <a:t>6.  </a:t>
            </a:r>
            <a:r>
              <a:rPr lang="ko-KR" altLang="en-US" sz="1400" b="1" dirty="0"/>
              <a:t>조작 방식</a:t>
            </a:r>
            <a:endParaRPr lang="en-US" altLang="ko-KR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DE23F-7151-48BB-AD5F-B19F4C269EF4}"/>
              </a:ext>
            </a:extLst>
          </p:cNvPr>
          <p:cNvSpPr txBox="1"/>
          <p:nvPr/>
        </p:nvSpPr>
        <p:spPr>
          <a:xfrm>
            <a:off x="11246909" y="59921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497EC-A243-4013-80F4-61D897ABD766}"/>
              </a:ext>
            </a:extLst>
          </p:cNvPr>
          <p:cNvSpPr txBox="1"/>
          <p:nvPr/>
        </p:nvSpPr>
        <p:spPr>
          <a:xfrm>
            <a:off x="2223425" y="1715510"/>
            <a:ext cx="1380954" cy="4154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ko-KR" altLang="en-US" sz="100" b="1" dirty="0" err="1"/>
              <a:t>ㅇ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EAE222-D0CD-4381-8ED6-DA0591D21818}"/>
              </a:ext>
            </a:extLst>
          </p:cNvPr>
          <p:cNvSpPr txBox="1"/>
          <p:nvPr/>
        </p:nvSpPr>
        <p:spPr>
          <a:xfrm>
            <a:off x="4764990" y="3440148"/>
            <a:ext cx="228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게임 씬 구성도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en-US" altLang="ko-KR" sz="1400" b="1" dirty="0"/>
              <a:t>UI</a:t>
            </a:r>
          </a:p>
          <a:p>
            <a:pPr marL="228600" indent="-228600">
              <a:buAutoNum type="arabicPeriod"/>
            </a:pPr>
            <a:r>
              <a:rPr lang="ko-KR" altLang="en-US" sz="1400" b="1" dirty="0"/>
              <a:t>맵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캐릭터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</a:t>
            </a:r>
            <a:endParaRPr lang="en-US" altLang="ko-KR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8F3C6-857D-4BDA-8F34-185023E8BCC8}"/>
              </a:ext>
            </a:extLst>
          </p:cNvPr>
          <p:cNvSpPr txBox="1"/>
          <p:nvPr/>
        </p:nvSpPr>
        <p:spPr>
          <a:xfrm>
            <a:off x="7702588" y="3655591"/>
            <a:ext cx="25336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재료 수집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투표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납치자 방해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 수집</a:t>
            </a:r>
            <a:r>
              <a:rPr lang="en-US" altLang="ko-KR" sz="1400" b="1" dirty="0"/>
              <a:t>&amp;</a:t>
            </a:r>
            <a:r>
              <a:rPr lang="ko-KR" altLang="en-US" sz="1400" b="1" dirty="0"/>
              <a:t>채집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킬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승리 조건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en-US" altLang="ko-KR" sz="1400" b="1" dirty="0"/>
              <a:t>BM</a:t>
            </a:r>
            <a:r>
              <a:rPr lang="ko-KR" altLang="en-US" sz="1400" b="1" dirty="0"/>
              <a:t> 요소</a:t>
            </a: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55F7A-FC65-4860-8521-1CD7880F2B65}"/>
              </a:ext>
            </a:extLst>
          </p:cNvPr>
          <p:cNvSpPr txBox="1"/>
          <p:nvPr/>
        </p:nvSpPr>
        <p:spPr>
          <a:xfrm>
            <a:off x="2299873" y="22535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4A936B-E065-4E20-87BA-871D71087AFB}"/>
              </a:ext>
            </a:extLst>
          </p:cNvPr>
          <p:cNvSpPr txBox="1"/>
          <p:nvPr/>
        </p:nvSpPr>
        <p:spPr>
          <a:xfrm>
            <a:off x="7935024" y="230082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주요 컨텐츠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B8EE971-FFCE-40DD-BD29-9E8F2A810902}"/>
              </a:ext>
            </a:extLst>
          </p:cNvPr>
          <p:cNvSpPr/>
          <p:nvPr/>
        </p:nvSpPr>
        <p:spPr>
          <a:xfrm>
            <a:off x="4609189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D9C286-756F-405D-85C2-3E9DD28C5B38}"/>
              </a:ext>
            </a:extLst>
          </p:cNvPr>
          <p:cNvSpPr/>
          <p:nvPr/>
        </p:nvSpPr>
        <p:spPr>
          <a:xfrm>
            <a:off x="4959387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07FC53-D85F-4765-B85B-73A0F2DE4539}"/>
              </a:ext>
            </a:extLst>
          </p:cNvPr>
          <p:cNvSpPr txBox="1"/>
          <p:nvPr/>
        </p:nvSpPr>
        <p:spPr>
          <a:xfrm>
            <a:off x="5237926" y="1723205"/>
            <a:ext cx="1380955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15EA79-61F5-4567-BAE5-EABB8B449EE5}"/>
              </a:ext>
            </a:extLst>
          </p:cNvPr>
          <p:cNvSpPr txBox="1"/>
          <p:nvPr/>
        </p:nvSpPr>
        <p:spPr>
          <a:xfrm>
            <a:off x="4918665" y="226382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전체 게임 구성 및</a:t>
            </a:r>
            <a:endParaRPr lang="en-US" altLang="ko-KR" b="1" dirty="0"/>
          </a:p>
          <a:p>
            <a:pPr algn="ctr"/>
            <a:r>
              <a:rPr lang="ko-KR" altLang="en-US" b="1" dirty="0"/>
              <a:t>컨텐츠 구성 요소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00C86F8-3407-4AE8-B9B2-8563FE936296}"/>
              </a:ext>
            </a:extLst>
          </p:cNvPr>
          <p:cNvSpPr/>
          <p:nvPr/>
        </p:nvSpPr>
        <p:spPr>
          <a:xfrm>
            <a:off x="7597812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38C388-1B74-4EA4-87DF-34912214CE0E}"/>
              </a:ext>
            </a:extLst>
          </p:cNvPr>
          <p:cNvSpPr/>
          <p:nvPr/>
        </p:nvSpPr>
        <p:spPr>
          <a:xfrm>
            <a:off x="7948010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78A98-31BD-4658-B427-7C5E8B159600}"/>
              </a:ext>
            </a:extLst>
          </p:cNvPr>
          <p:cNvSpPr txBox="1"/>
          <p:nvPr/>
        </p:nvSpPr>
        <p:spPr>
          <a:xfrm>
            <a:off x="7986323" y="1677037"/>
            <a:ext cx="18614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선택 화면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949802F-0FC8-4C43-9639-BAF2B935E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C59FE7-2EB4-4852-9797-719FDFB082D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0. </a:t>
            </a:r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48B751-DD5E-4ABE-BAB6-97584E812DE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/>
        </p:nvGraphicFramePr>
        <p:xfrm>
          <a:off x="4454769" y="3424231"/>
          <a:ext cx="3708516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1196155714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플라스틱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/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D65BF-B33C-467C-9652-127F146A1FF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재련 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결과물 미리 표시 </a:t>
            </a:r>
            <a:r>
              <a:rPr lang="en-US" altLang="ko-KR" sz="1400" dirty="0"/>
              <a:t>(</a:t>
            </a:r>
            <a:r>
              <a:rPr lang="ko-KR" altLang="en-US" sz="1400" dirty="0"/>
              <a:t>미정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9A9FD-BA56-4355-840A-D61FA1407DF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C2936-F472-48B2-B6E0-8E31C160322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F0C337-277C-47A2-B4D0-FA7A8AE955D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1CF336-D764-4D9A-A389-B2C40CFA3C9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E29F0-6BA4-4893-9C35-6B42A4B2A0F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98A0F87-FAE3-43D1-BCCE-994A22C54616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35E89-2D00-4DFA-B169-4E7ACAA553D3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맵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ACFBF-CB67-456A-882F-E96D79DB0D0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4" name="Picture 2" descr="현수막] 동화.375 무인도 섬 무대 연극 포토존 배경 - 꼬마인쇄소">
            <a:extLst>
              <a:ext uri="{FF2B5EF4-FFF2-40B4-BE49-F238E27FC236}">
                <a16:creationId xmlns:a16="http://schemas.microsoft.com/office/drawing/2014/main" id="{052B3E2E-AFED-424F-82F2-8DEB5D27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39" y="1844254"/>
            <a:ext cx="5983869" cy="26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A0ACDA-ADD4-43AF-A4A8-F88CFF7C1A23}"/>
              </a:ext>
            </a:extLst>
          </p:cNvPr>
          <p:cNvSpPr txBox="1"/>
          <p:nvPr/>
        </p:nvSpPr>
        <p:spPr>
          <a:xfrm>
            <a:off x="1992932" y="4930314"/>
            <a:ext cx="83070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이전에 사람이 살아서 무언가를 개발하고 있던 흔적이 남아있는 섬</a:t>
            </a:r>
            <a:r>
              <a:rPr lang="en-US" altLang="ko-KR" dirty="0"/>
              <a:t>..</a:t>
            </a:r>
          </a:p>
          <a:p>
            <a:pPr algn="ctr"/>
            <a:r>
              <a:rPr lang="ko-KR" altLang="en-US" dirty="0"/>
              <a:t>사용한지 오래 되었기 때문에 사람들이 다 잊은 섬을 배경으로 한 맵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캐릭터들은 바다에서 항해하다가 배가 난파되어 이 섬에 들어온 컨셉으로 진행</a:t>
            </a:r>
            <a:endParaRPr lang="en-US" altLang="ko-KR" dirty="0"/>
          </a:p>
          <a:p>
            <a:pPr algn="ctr"/>
            <a:r>
              <a:rPr lang="ko-KR" altLang="en-US" dirty="0"/>
              <a:t>배를 고쳐서 탈출하면 승리하는 규칙을 가지고 있는 맵</a:t>
            </a:r>
          </a:p>
        </p:txBody>
      </p:sp>
    </p:spTree>
    <p:extLst>
      <p:ext uri="{BB962C8B-B14F-4D97-AF65-F5344CB8AC3E}">
        <p14:creationId xmlns:p14="http://schemas.microsoft.com/office/powerpoint/2010/main" val="39172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235196"/>
            <a:ext cx="64536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1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6600" b="1" dirty="0">
                <a:solidFill>
                  <a:srgbClr val="FFFFFF"/>
                </a:solidFill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120684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맵 설명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169505" y="1782047"/>
            <a:ext cx="3494655" cy="4325406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383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정제소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7</a:t>
              </a:r>
              <a:r>
                <a:rPr lang="ko-KR" altLang="en-US" sz="1200" dirty="0"/>
                <a:t>가지의 구역으로 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rgbClr val="EB7E35"/>
                  </a:solidFill>
                </a:rPr>
                <a:t>정제소</a:t>
              </a:r>
              <a:r>
                <a:rPr lang="ko-KR" altLang="en-US" sz="1200" dirty="0"/>
                <a:t>는 정제되지 않은 물을 </a:t>
              </a:r>
              <a:r>
                <a:rPr lang="ko-KR" altLang="en-US" sz="1200" dirty="0" err="1"/>
                <a:t>정제시켜</a:t>
              </a:r>
              <a:endParaRPr lang="en-US" altLang="ko-KR" sz="1200" dirty="0"/>
            </a:p>
            <a:p>
              <a:r>
                <a:rPr lang="en-US" altLang="ko-KR" sz="1200" dirty="0"/>
                <a:t>    </a:t>
              </a:r>
              <a:r>
                <a:rPr lang="ko-KR" altLang="en-US" sz="1200" dirty="0"/>
                <a:t>먹을 수 있는 물로 바꾸는 구역입니다</a:t>
              </a:r>
              <a:endParaRPr lang="en-US" altLang="ko-KR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392713-5D6A-477F-809B-12AAFB28832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5AEF000-D5FD-4FEA-A11D-70EF2175B904}"/>
              </a:ext>
            </a:extLst>
          </p:cNvPr>
          <p:cNvGrpSpPr/>
          <p:nvPr/>
        </p:nvGrpSpPr>
        <p:grpSpPr>
          <a:xfrm>
            <a:off x="750944" y="1969727"/>
            <a:ext cx="6357004" cy="4137725"/>
            <a:chOff x="1231641" y="263816"/>
            <a:chExt cx="9983755" cy="6498351"/>
          </a:xfrm>
        </p:grpSpPr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1987D024-BBD3-4270-8172-A231E699985B}"/>
                </a:ext>
              </a:extLst>
            </p:cNvPr>
            <p:cNvSpPr/>
            <p:nvPr/>
          </p:nvSpPr>
          <p:spPr>
            <a:xfrm>
              <a:off x="1253407" y="1211012"/>
              <a:ext cx="9952659" cy="5513694"/>
            </a:xfrm>
            <a:custGeom>
              <a:avLst/>
              <a:gdLst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6096000 w 10344150"/>
                <a:gd name="connsiteY33" fmla="*/ 495300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791200 w 10344150"/>
                <a:gd name="connsiteY18" fmla="*/ 4114800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829550 w 10344150"/>
                <a:gd name="connsiteY20" fmla="*/ 4038600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085320 w 10344150"/>
                <a:gd name="connsiteY24" fmla="*/ 3305794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704902 w 10344150"/>
                <a:gd name="connsiteY18" fmla="*/ 4262649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765705 w 10344150"/>
                <a:gd name="connsiteY16" fmla="*/ 4175168 h 4305300"/>
                <a:gd name="connsiteX17" fmla="*/ 4727155 w 10344150"/>
                <a:gd name="connsiteY17" fmla="*/ 4071207 h 4305300"/>
                <a:gd name="connsiteX18" fmla="*/ 5704902 w 10344150"/>
                <a:gd name="connsiteY18" fmla="*/ 4262649 h 4305300"/>
                <a:gd name="connsiteX19" fmla="*/ 6629400 w 10344150"/>
                <a:gd name="connsiteY19" fmla="*/ 4229100 h 4305300"/>
                <a:gd name="connsiteX20" fmla="*/ 7628186 w 10344150"/>
                <a:gd name="connsiteY20" fmla="*/ 3582734 h 4305300"/>
                <a:gd name="connsiteX21" fmla="*/ 8153400 w 10344150"/>
                <a:gd name="connsiteY21" fmla="*/ 3695700 h 4305300"/>
                <a:gd name="connsiteX22" fmla="*/ 8623837 w 10344150"/>
                <a:gd name="connsiteY22" fmla="*/ 3687930 h 4305300"/>
                <a:gd name="connsiteX23" fmla="*/ 8813189 w 10344150"/>
                <a:gd name="connsiteY23" fmla="*/ 3461608 h 4305300"/>
                <a:gd name="connsiteX24" fmla="*/ 9085320 w 10344150"/>
                <a:gd name="connsiteY24" fmla="*/ 3305794 h 4305300"/>
                <a:gd name="connsiteX25" fmla="*/ 9139716 w 10344150"/>
                <a:gd name="connsiteY25" fmla="*/ 2790501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069965 w 10344150"/>
                <a:gd name="connsiteY31" fmla="*/ 74149 h 4114800"/>
                <a:gd name="connsiteX32" fmla="*/ 6286500 w 10344150"/>
                <a:gd name="connsiteY32" fmla="*/ 0 h 4114800"/>
                <a:gd name="connsiteX33" fmla="*/ 5838423 w 10344150"/>
                <a:gd name="connsiteY33" fmla="*/ 117253 h 4114800"/>
                <a:gd name="connsiteX34" fmla="*/ 1809750 w 10344150"/>
                <a:gd name="connsiteY34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440105 w 10344150"/>
                <a:gd name="connsiteY31" fmla="*/ 78795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353158 w 10344150"/>
                <a:gd name="connsiteY31" fmla="*/ 140398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908446 w 10344150"/>
                <a:gd name="connsiteY29" fmla="*/ 620783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791700 w 10483266"/>
                <a:gd name="connsiteY26" fmla="*/ 2286000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10069933 w 10483266"/>
                <a:gd name="connsiteY26" fmla="*/ 2051907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254666 w 10483266"/>
                <a:gd name="connsiteY29" fmla="*/ 542307 h 4114800"/>
                <a:gd name="connsiteX30" fmla="*/ 9908446 w 10483266"/>
                <a:gd name="connsiteY30" fmla="*/ 620783 h 4114800"/>
                <a:gd name="connsiteX31" fmla="*/ 9186206 w 10483266"/>
                <a:gd name="connsiteY31" fmla="*/ 43594 h 4114800"/>
                <a:gd name="connsiteX32" fmla="*/ 7144483 w 10483266"/>
                <a:gd name="connsiteY32" fmla="*/ 202002 h 4114800"/>
                <a:gd name="connsiteX33" fmla="*/ 7069965 w 10483266"/>
                <a:gd name="connsiteY33" fmla="*/ 74149 h 4114800"/>
                <a:gd name="connsiteX34" fmla="*/ 6286500 w 10483266"/>
                <a:gd name="connsiteY34" fmla="*/ 0 h 4114800"/>
                <a:gd name="connsiteX35" fmla="*/ 5838423 w 10483266"/>
                <a:gd name="connsiteY35" fmla="*/ 117253 h 4114800"/>
                <a:gd name="connsiteX36" fmla="*/ 1809750 w 10483266"/>
                <a:gd name="connsiteY36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434125 w 10483266"/>
                <a:gd name="connsiteY29" fmla="*/ 146187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419669 w 10483266"/>
                <a:gd name="connsiteY33" fmla="*/ 69700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83266" h="4114800">
                  <a:moveTo>
                    <a:pt x="1809750" y="0"/>
                  </a:moveTo>
                  <a:lnTo>
                    <a:pt x="1543050" y="514350"/>
                  </a:lnTo>
                  <a:lnTo>
                    <a:pt x="1104900" y="476250"/>
                  </a:lnTo>
                  <a:lnTo>
                    <a:pt x="1085850" y="742950"/>
                  </a:lnTo>
                  <a:lnTo>
                    <a:pt x="685800" y="1009650"/>
                  </a:lnTo>
                  <a:lnTo>
                    <a:pt x="228600" y="1295400"/>
                  </a:lnTo>
                  <a:lnTo>
                    <a:pt x="38100" y="1524000"/>
                  </a:lnTo>
                  <a:lnTo>
                    <a:pt x="0" y="2057400"/>
                  </a:lnTo>
                  <a:lnTo>
                    <a:pt x="304800" y="2590800"/>
                  </a:lnTo>
                  <a:lnTo>
                    <a:pt x="495300" y="2552700"/>
                  </a:lnTo>
                  <a:lnTo>
                    <a:pt x="1333500" y="4114800"/>
                  </a:lnTo>
                  <a:lnTo>
                    <a:pt x="1581150" y="4114800"/>
                  </a:lnTo>
                  <a:lnTo>
                    <a:pt x="1733550" y="3905250"/>
                  </a:lnTo>
                  <a:lnTo>
                    <a:pt x="1981200" y="4076700"/>
                  </a:lnTo>
                  <a:lnTo>
                    <a:pt x="2590800" y="3619500"/>
                  </a:lnTo>
                  <a:lnTo>
                    <a:pt x="2914650" y="3962400"/>
                  </a:lnTo>
                  <a:lnTo>
                    <a:pt x="3765705" y="3984668"/>
                  </a:lnTo>
                  <a:lnTo>
                    <a:pt x="4727155" y="3880707"/>
                  </a:lnTo>
                  <a:lnTo>
                    <a:pt x="5704902" y="4072149"/>
                  </a:lnTo>
                  <a:lnTo>
                    <a:pt x="6629400" y="4038600"/>
                  </a:lnTo>
                  <a:lnTo>
                    <a:pt x="7628186" y="3392234"/>
                  </a:lnTo>
                  <a:lnTo>
                    <a:pt x="8153400" y="3505200"/>
                  </a:lnTo>
                  <a:lnTo>
                    <a:pt x="8623837" y="3497430"/>
                  </a:lnTo>
                  <a:lnTo>
                    <a:pt x="8813189" y="3271108"/>
                  </a:lnTo>
                  <a:lnTo>
                    <a:pt x="9085320" y="3115294"/>
                  </a:lnTo>
                  <a:lnTo>
                    <a:pt x="9139716" y="2600001"/>
                  </a:lnTo>
                  <a:cubicBezTo>
                    <a:pt x="9286148" y="2519375"/>
                    <a:pt x="9189126" y="2414109"/>
                    <a:pt x="9335558" y="2333483"/>
                  </a:cubicBezTo>
                  <a:lnTo>
                    <a:pt x="10069933" y="2051907"/>
                  </a:lnTo>
                  <a:lnTo>
                    <a:pt x="10483266" y="1668630"/>
                  </a:lnTo>
                  <a:lnTo>
                    <a:pt x="9972206" y="1315649"/>
                  </a:lnTo>
                  <a:cubicBezTo>
                    <a:pt x="10931227" y="1266768"/>
                    <a:pt x="10160513" y="800088"/>
                    <a:pt x="10254666" y="542307"/>
                  </a:cubicBezTo>
                  <a:lnTo>
                    <a:pt x="9908446" y="620783"/>
                  </a:lnTo>
                  <a:lnTo>
                    <a:pt x="9186206" y="43594"/>
                  </a:lnTo>
                  <a:lnTo>
                    <a:pt x="7419669" y="69700"/>
                  </a:lnTo>
                  <a:lnTo>
                    <a:pt x="7069965" y="74149"/>
                  </a:lnTo>
                  <a:lnTo>
                    <a:pt x="6286500" y="0"/>
                  </a:lnTo>
                  <a:lnTo>
                    <a:pt x="5838423" y="117253"/>
                  </a:lnTo>
                  <a:lnTo>
                    <a:pt x="180975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63D4D13C-9B78-4BCA-AD8A-75C1CE93C064}"/>
                </a:ext>
              </a:extLst>
            </p:cNvPr>
            <p:cNvSpPr/>
            <p:nvPr/>
          </p:nvSpPr>
          <p:spPr>
            <a:xfrm>
              <a:off x="1231641" y="2945946"/>
              <a:ext cx="2472612" cy="3806890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2612" h="3806890">
                  <a:moveTo>
                    <a:pt x="2472612" y="3116425"/>
                  </a:moveTo>
                  <a:lnTo>
                    <a:pt x="2043404" y="1194319"/>
                  </a:lnTo>
                  <a:lnTo>
                    <a:pt x="214604" y="0"/>
                  </a:lnTo>
                  <a:lnTo>
                    <a:pt x="74645" y="317241"/>
                  </a:lnTo>
                  <a:lnTo>
                    <a:pt x="0" y="1026368"/>
                  </a:lnTo>
                  <a:lnTo>
                    <a:pt x="326571" y="1744825"/>
                  </a:lnTo>
                  <a:lnTo>
                    <a:pt x="466530" y="1688841"/>
                  </a:lnTo>
                  <a:lnTo>
                    <a:pt x="1296955" y="3806890"/>
                  </a:lnTo>
                  <a:lnTo>
                    <a:pt x="1539551" y="3788229"/>
                  </a:lnTo>
                  <a:lnTo>
                    <a:pt x="1660849" y="3489649"/>
                  </a:lnTo>
                  <a:lnTo>
                    <a:pt x="1912775" y="3750907"/>
                  </a:lnTo>
                  <a:lnTo>
                    <a:pt x="2472612" y="31164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14E6591F-E58B-47CC-A391-DCB51D5AA0D3}"/>
                </a:ext>
              </a:extLst>
            </p:cNvPr>
            <p:cNvSpPr/>
            <p:nvPr/>
          </p:nvSpPr>
          <p:spPr>
            <a:xfrm>
              <a:off x="1474237" y="2190167"/>
              <a:ext cx="1464906" cy="1492898"/>
            </a:xfrm>
            <a:custGeom>
              <a:avLst/>
              <a:gdLst>
                <a:gd name="connsiteX0" fmla="*/ 1119673 w 1464906"/>
                <a:gd name="connsiteY0" fmla="*/ 1492898 h 1492898"/>
                <a:gd name="connsiteX1" fmla="*/ 1464906 w 1464906"/>
                <a:gd name="connsiteY1" fmla="*/ 531845 h 1492898"/>
                <a:gd name="connsiteX2" fmla="*/ 821094 w 1464906"/>
                <a:gd name="connsiteY2" fmla="*/ 0 h 1492898"/>
                <a:gd name="connsiteX3" fmla="*/ 0 w 1464906"/>
                <a:gd name="connsiteY3" fmla="*/ 774441 h 1492898"/>
                <a:gd name="connsiteX4" fmla="*/ 1119673 w 1464906"/>
                <a:gd name="connsiteY4" fmla="*/ 1492898 h 149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906" h="1492898">
                  <a:moveTo>
                    <a:pt x="1119673" y="1492898"/>
                  </a:moveTo>
                  <a:lnTo>
                    <a:pt x="1464906" y="531845"/>
                  </a:lnTo>
                  <a:lnTo>
                    <a:pt x="821094" y="0"/>
                  </a:lnTo>
                  <a:lnTo>
                    <a:pt x="0" y="774441"/>
                  </a:lnTo>
                  <a:lnTo>
                    <a:pt x="1119673" y="149289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FBDC00F4-21C6-420A-8A87-C1617C7B92B0}"/>
                </a:ext>
              </a:extLst>
            </p:cNvPr>
            <p:cNvSpPr/>
            <p:nvPr/>
          </p:nvSpPr>
          <p:spPr>
            <a:xfrm>
              <a:off x="3396343" y="3739048"/>
              <a:ext cx="5579706" cy="2920482"/>
            </a:xfrm>
            <a:custGeom>
              <a:avLst/>
              <a:gdLst>
                <a:gd name="connsiteX0" fmla="*/ 1026368 w 4264090"/>
                <a:gd name="connsiteY0" fmla="*/ 2659225 h 2920482"/>
                <a:gd name="connsiteX1" fmla="*/ 0 w 4264090"/>
                <a:gd name="connsiteY1" fmla="*/ 1632858 h 2920482"/>
                <a:gd name="connsiteX2" fmla="*/ 27992 w 4264090"/>
                <a:gd name="connsiteY2" fmla="*/ 531845 h 2920482"/>
                <a:gd name="connsiteX3" fmla="*/ 1418253 w 4264090"/>
                <a:gd name="connsiteY3" fmla="*/ 121298 h 2920482"/>
                <a:gd name="connsiteX4" fmla="*/ 3172408 w 4264090"/>
                <a:gd name="connsiteY4" fmla="*/ 0 h 2920482"/>
                <a:gd name="connsiteX5" fmla="*/ 4264090 w 4264090"/>
                <a:gd name="connsiteY5" fmla="*/ 447870 h 2920482"/>
                <a:gd name="connsiteX6" fmla="*/ 3778898 w 4264090"/>
                <a:gd name="connsiteY6" fmla="*/ 2024743 h 2920482"/>
                <a:gd name="connsiteX7" fmla="*/ 2808514 w 4264090"/>
                <a:gd name="connsiteY7" fmla="*/ 2911151 h 2920482"/>
                <a:gd name="connsiteX8" fmla="*/ 1950098 w 4264090"/>
                <a:gd name="connsiteY8" fmla="*/ 2920482 h 2920482"/>
                <a:gd name="connsiteX9" fmla="*/ 1026368 w 4264090"/>
                <a:gd name="connsiteY9" fmla="*/ 2659225 h 2920482"/>
                <a:gd name="connsiteX0" fmla="*/ 998376 w 4236098"/>
                <a:gd name="connsiteY0" fmla="*/ 2659225 h 2920482"/>
                <a:gd name="connsiteX1" fmla="*/ 522514 w 4236098"/>
                <a:gd name="connsiteY1" fmla="*/ 1558213 h 2920482"/>
                <a:gd name="connsiteX2" fmla="*/ 0 w 4236098"/>
                <a:gd name="connsiteY2" fmla="*/ 531845 h 2920482"/>
                <a:gd name="connsiteX3" fmla="*/ 1390261 w 4236098"/>
                <a:gd name="connsiteY3" fmla="*/ 121298 h 2920482"/>
                <a:gd name="connsiteX4" fmla="*/ 3144416 w 4236098"/>
                <a:gd name="connsiteY4" fmla="*/ 0 h 2920482"/>
                <a:gd name="connsiteX5" fmla="*/ 4236098 w 4236098"/>
                <a:gd name="connsiteY5" fmla="*/ 447870 h 2920482"/>
                <a:gd name="connsiteX6" fmla="*/ 3750906 w 4236098"/>
                <a:gd name="connsiteY6" fmla="*/ 2024743 h 2920482"/>
                <a:gd name="connsiteX7" fmla="*/ 2780522 w 4236098"/>
                <a:gd name="connsiteY7" fmla="*/ 2911151 h 2920482"/>
                <a:gd name="connsiteX8" fmla="*/ 1922106 w 4236098"/>
                <a:gd name="connsiteY8" fmla="*/ 2920482 h 2920482"/>
                <a:gd name="connsiteX9" fmla="*/ 998376 w 4236098"/>
                <a:gd name="connsiteY9" fmla="*/ 2659225 h 2920482"/>
                <a:gd name="connsiteX0" fmla="*/ 2341984 w 5579706"/>
                <a:gd name="connsiteY0" fmla="*/ 2659225 h 2920482"/>
                <a:gd name="connsiteX1" fmla="*/ 0 w 5579706"/>
                <a:gd name="connsiteY1" fmla="*/ 877079 h 2920482"/>
                <a:gd name="connsiteX2" fmla="*/ 1343608 w 5579706"/>
                <a:gd name="connsiteY2" fmla="*/ 531845 h 2920482"/>
                <a:gd name="connsiteX3" fmla="*/ 2733869 w 5579706"/>
                <a:gd name="connsiteY3" fmla="*/ 121298 h 2920482"/>
                <a:gd name="connsiteX4" fmla="*/ 4488024 w 5579706"/>
                <a:gd name="connsiteY4" fmla="*/ 0 h 2920482"/>
                <a:gd name="connsiteX5" fmla="*/ 5579706 w 5579706"/>
                <a:gd name="connsiteY5" fmla="*/ 447870 h 2920482"/>
                <a:gd name="connsiteX6" fmla="*/ 5094514 w 5579706"/>
                <a:gd name="connsiteY6" fmla="*/ 2024743 h 2920482"/>
                <a:gd name="connsiteX7" fmla="*/ 4124130 w 5579706"/>
                <a:gd name="connsiteY7" fmla="*/ 2911151 h 2920482"/>
                <a:gd name="connsiteX8" fmla="*/ 3265714 w 5579706"/>
                <a:gd name="connsiteY8" fmla="*/ 2920482 h 2920482"/>
                <a:gd name="connsiteX9" fmla="*/ 2341984 w 5579706"/>
                <a:gd name="connsiteY9" fmla="*/ 2659225 h 2920482"/>
                <a:gd name="connsiteX0" fmla="*/ 2341984 w 5579706"/>
                <a:gd name="connsiteY0" fmla="*/ 2659225 h 2920482"/>
                <a:gd name="connsiteX1" fmla="*/ 335902 w 5579706"/>
                <a:gd name="connsiteY1" fmla="*/ 2313992 h 2920482"/>
                <a:gd name="connsiteX2" fmla="*/ 0 w 5579706"/>
                <a:gd name="connsiteY2" fmla="*/ 877079 h 2920482"/>
                <a:gd name="connsiteX3" fmla="*/ 1343608 w 5579706"/>
                <a:gd name="connsiteY3" fmla="*/ 531845 h 2920482"/>
                <a:gd name="connsiteX4" fmla="*/ 2733869 w 5579706"/>
                <a:gd name="connsiteY4" fmla="*/ 121298 h 2920482"/>
                <a:gd name="connsiteX5" fmla="*/ 4488024 w 5579706"/>
                <a:gd name="connsiteY5" fmla="*/ 0 h 2920482"/>
                <a:gd name="connsiteX6" fmla="*/ 5579706 w 5579706"/>
                <a:gd name="connsiteY6" fmla="*/ 447870 h 2920482"/>
                <a:gd name="connsiteX7" fmla="*/ 5094514 w 5579706"/>
                <a:gd name="connsiteY7" fmla="*/ 2024743 h 2920482"/>
                <a:gd name="connsiteX8" fmla="*/ 4124130 w 5579706"/>
                <a:gd name="connsiteY8" fmla="*/ 2911151 h 2920482"/>
                <a:gd name="connsiteX9" fmla="*/ 3265714 w 5579706"/>
                <a:gd name="connsiteY9" fmla="*/ 2920482 h 2920482"/>
                <a:gd name="connsiteX10" fmla="*/ 2341984 w 5579706"/>
                <a:gd name="connsiteY10" fmla="*/ 2659225 h 2920482"/>
                <a:gd name="connsiteX0" fmla="*/ 2341984 w 5579706"/>
                <a:gd name="connsiteY0" fmla="*/ 2659225 h 2920482"/>
                <a:gd name="connsiteX1" fmla="*/ 681135 w 5579706"/>
                <a:gd name="connsiteY1" fmla="*/ 2780523 h 2920482"/>
                <a:gd name="connsiteX2" fmla="*/ 335902 w 5579706"/>
                <a:gd name="connsiteY2" fmla="*/ 2313992 h 2920482"/>
                <a:gd name="connsiteX3" fmla="*/ 0 w 5579706"/>
                <a:gd name="connsiteY3" fmla="*/ 877079 h 2920482"/>
                <a:gd name="connsiteX4" fmla="*/ 1343608 w 5579706"/>
                <a:gd name="connsiteY4" fmla="*/ 531845 h 2920482"/>
                <a:gd name="connsiteX5" fmla="*/ 2733869 w 5579706"/>
                <a:gd name="connsiteY5" fmla="*/ 121298 h 2920482"/>
                <a:gd name="connsiteX6" fmla="*/ 4488024 w 5579706"/>
                <a:gd name="connsiteY6" fmla="*/ 0 h 2920482"/>
                <a:gd name="connsiteX7" fmla="*/ 5579706 w 5579706"/>
                <a:gd name="connsiteY7" fmla="*/ 447870 h 2920482"/>
                <a:gd name="connsiteX8" fmla="*/ 5094514 w 5579706"/>
                <a:gd name="connsiteY8" fmla="*/ 2024743 h 2920482"/>
                <a:gd name="connsiteX9" fmla="*/ 4124130 w 5579706"/>
                <a:gd name="connsiteY9" fmla="*/ 2911151 h 2920482"/>
                <a:gd name="connsiteX10" fmla="*/ 3265714 w 5579706"/>
                <a:gd name="connsiteY10" fmla="*/ 2920482 h 2920482"/>
                <a:gd name="connsiteX11" fmla="*/ 2341984 w 5579706"/>
                <a:gd name="connsiteY11" fmla="*/ 2659225 h 2920482"/>
                <a:gd name="connsiteX0" fmla="*/ 2341984 w 5579706"/>
                <a:gd name="connsiteY0" fmla="*/ 2659225 h 2920482"/>
                <a:gd name="connsiteX1" fmla="*/ 1455575 w 5579706"/>
                <a:gd name="connsiteY1" fmla="*/ 2817845 h 2920482"/>
                <a:gd name="connsiteX2" fmla="*/ 681135 w 5579706"/>
                <a:gd name="connsiteY2" fmla="*/ 2780523 h 2920482"/>
                <a:gd name="connsiteX3" fmla="*/ 335902 w 5579706"/>
                <a:gd name="connsiteY3" fmla="*/ 2313992 h 2920482"/>
                <a:gd name="connsiteX4" fmla="*/ 0 w 5579706"/>
                <a:gd name="connsiteY4" fmla="*/ 877079 h 2920482"/>
                <a:gd name="connsiteX5" fmla="*/ 1343608 w 5579706"/>
                <a:gd name="connsiteY5" fmla="*/ 531845 h 2920482"/>
                <a:gd name="connsiteX6" fmla="*/ 2733869 w 5579706"/>
                <a:gd name="connsiteY6" fmla="*/ 121298 h 2920482"/>
                <a:gd name="connsiteX7" fmla="*/ 4488024 w 5579706"/>
                <a:gd name="connsiteY7" fmla="*/ 0 h 2920482"/>
                <a:gd name="connsiteX8" fmla="*/ 5579706 w 5579706"/>
                <a:gd name="connsiteY8" fmla="*/ 447870 h 2920482"/>
                <a:gd name="connsiteX9" fmla="*/ 5094514 w 5579706"/>
                <a:gd name="connsiteY9" fmla="*/ 2024743 h 2920482"/>
                <a:gd name="connsiteX10" fmla="*/ 4124130 w 5579706"/>
                <a:gd name="connsiteY10" fmla="*/ 2911151 h 2920482"/>
                <a:gd name="connsiteX11" fmla="*/ 3265714 w 5579706"/>
                <a:gd name="connsiteY11" fmla="*/ 2920482 h 2920482"/>
                <a:gd name="connsiteX12" fmla="*/ 2341984 w 5579706"/>
                <a:gd name="connsiteY12" fmla="*/ 2659225 h 2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706" h="2920482">
                  <a:moveTo>
                    <a:pt x="2341984" y="2659225"/>
                  </a:moveTo>
                  <a:cubicBezTo>
                    <a:pt x="2044960" y="2621903"/>
                    <a:pt x="1732383" y="2797629"/>
                    <a:pt x="1455575" y="2817845"/>
                  </a:cubicBezTo>
                  <a:cubicBezTo>
                    <a:pt x="1178767" y="2838061"/>
                    <a:pt x="872412" y="2844282"/>
                    <a:pt x="681135" y="2780523"/>
                  </a:cubicBezTo>
                  <a:cubicBezTo>
                    <a:pt x="489858" y="2716764"/>
                    <a:pt x="562947" y="2581469"/>
                    <a:pt x="335902" y="2313992"/>
                  </a:cubicBezTo>
                  <a:lnTo>
                    <a:pt x="0" y="877079"/>
                  </a:lnTo>
                  <a:lnTo>
                    <a:pt x="1343608" y="531845"/>
                  </a:lnTo>
                  <a:lnTo>
                    <a:pt x="2733869" y="121298"/>
                  </a:lnTo>
                  <a:lnTo>
                    <a:pt x="4488024" y="0"/>
                  </a:lnTo>
                  <a:lnTo>
                    <a:pt x="5579706" y="447870"/>
                  </a:lnTo>
                  <a:lnTo>
                    <a:pt x="5094514" y="2024743"/>
                  </a:lnTo>
                  <a:lnTo>
                    <a:pt x="4124130" y="2911151"/>
                  </a:lnTo>
                  <a:lnTo>
                    <a:pt x="3265714" y="2920482"/>
                  </a:lnTo>
                  <a:lnTo>
                    <a:pt x="2341984" y="26592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42BC2BCC-438D-44FE-9177-F8BD60992E21}"/>
                </a:ext>
              </a:extLst>
            </p:cNvPr>
            <p:cNvSpPr/>
            <p:nvPr/>
          </p:nvSpPr>
          <p:spPr>
            <a:xfrm>
              <a:off x="4365414" y="2456090"/>
              <a:ext cx="2753450" cy="1810138"/>
            </a:xfrm>
            <a:custGeom>
              <a:avLst/>
              <a:gdLst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708338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691685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2395470 w 3400023"/>
                <a:gd name="connsiteY9" fmla="*/ 0 h 1828800"/>
                <a:gd name="connsiteX10" fmla="*/ 2176530 w 3400023"/>
                <a:gd name="connsiteY10" fmla="*/ 128789 h 1828800"/>
                <a:gd name="connsiteX11" fmla="*/ 746975 w 3400023"/>
                <a:gd name="connsiteY11" fmla="*/ 425003 h 1828800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3282192 w 3400023"/>
                <a:gd name="connsiteY9" fmla="*/ 228600 h 1828800"/>
                <a:gd name="connsiteX10" fmla="*/ 2395470 w 3400023"/>
                <a:gd name="connsiteY10" fmla="*/ 0 h 1828800"/>
                <a:gd name="connsiteX11" fmla="*/ 2176530 w 3400023"/>
                <a:gd name="connsiteY11" fmla="*/ 128789 h 1828800"/>
                <a:gd name="connsiteX12" fmla="*/ 746975 w 340002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193183 w 3168203"/>
                <a:gd name="connsiteY3" fmla="*/ 1661375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592428 w 3168203"/>
                <a:gd name="connsiteY3" fmla="*/ 1609859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193183 w 2846231"/>
                <a:gd name="connsiteY0" fmla="*/ 425003 h 1828800"/>
                <a:gd name="connsiteX1" fmla="*/ 0 w 2846231"/>
                <a:gd name="connsiteY1" fmla="*/ 798491 h 1828800"/>
                <a:gd name="connsiteX2" fmla="*/ 115909 w 2846231"/>
                <a:gd name="connsiteY2" fmla="*/ 1210614 h 1828800"/>
                <a:gd name="connsiteX3" fmla="*/ 270456 w 2846231"/>
                <a:gd name="connsiteY3" fmla="*/ 1609859 h 1828800"/>
                <a:gd name="connsiteX4" fmla="*/ 618186 w 2846231"/>
                <a:gd name="connsiteY4" fmla="*/ 1828800 h 1828800"/>
                <a:gd name="connsiteX5" fmla="*/ 2137893 w 2846231"/>
                <a:gd name="connsiteY5" fmla="*/ 1648496 h 1828800"/>
                <a:gd name="connsiteX6" fmla="*/ 2305318 w 2846231"/>
                <a:gd name="connsiteY6" fmla="*/ 1081826 h 1828800"/>
                <a:gd name="connsiteX7" fmla="*/ 2846231 w 2846231"/>
                <a:gd name="connsiteY7" fmla="*/ 656823 h 1828800"/>
                <a:gd name="connsiteX8" fmla="*/ 2794715 w 2846231"/>
                <a:gd name="connsiteY8" fmla="*/ 386367 h 1828800"/>
                <a:gd name="connsiteX9" fmla="*/ 2728400 w 2846231"/>
                <a:gd name="connsiteY9" fmla="*/ 228600 h 1828800"/>
                <a:gd name="connsiteX10" fmla="*/ 1841678 w 2846231"/>
                <a:gd name="connsiteY10" fmla="*/ 0 h 1828800"/>
                <a:gd name="connsiteX11" fmla="*/ 1622738 w 2846231"/>
                <a:gd name="connsiteY11" fmla="*/ 128789 h 1828800"/>
                <a:gd name="connsiteX12" fmla="*/ 193183 w 2846231"/>
                <a:gd name="connsiteY12" fmla="*/ 425003 h 1828800"/>
                <a:gd name="connsiteX0" fmla="*/ 193183 w 2846231"/>
                <a:gd name="connsiteY0" fmla="*/ 425003 h 1912775"/>
                <a:gd name="connsiteX1" fmla="*/ 0 w 2846231"/>
                <a:gd name="connsiteY1" fmla="*/ 798491 h 1912775"/>
                <a:gd name="connsiteX2" fmla="*/ 115909 w 2846231"/>
                <a:gd name="connsiteY2" fmla="*/ 1210614 h 1912775"/>
                <a:gd name="connsiteX3" fmla="*/ 270456 w 2846231"/>
                <a:gd name="connsiteY3" fmla="*/ 1609859 h 1912775"/>
                <a:gd name="connsiteX4" fmla="*/ 1234006 w 2846231"/>
                <a:gd name="connsiteY4" fmla="*/ 1912775 h 1912775"/>
                <a:gd name="connsiteX5" fmla="*/ 2137893 w 2846231"/>
                <a:gd name="connsiteY5" fmla="*/ 1648496 h 1912775"/>
                <a:gd name="connsiteX6" fmla="*/ 2305318 w 2846231"/>
                <a:gd name="connsiteY6" fmla="*/ 1081826 h 1912775"/>
                <a:gd name="connsiteX7" fmla="*/ 2846231 w 2846231"/>
                <a:gd name="connsiteY7" fmla="*/ 656823 h 1912775"/>
                <a:gd name="connsiteX8" fmla="*/ 2794715 w 2846231"/>
                <a:gd name="connsiteY8" fmla="*/ 386367 h 1912775"/>
                <a:gd name="connsiteX9" fmla="*/ 2728400 w 2846231"/>
                <a:gd name="connsiteY9" fmla="*/ 228600 h 1912775"/>
                <a:gd name="connsiteX10" fmla="*/ 1841678 w 2846231"/>
                <a:gd name="connsiteY10" fmla="*/ 0 h 1912775"/>
                <a:gd name="connsiteX11" fmla="*/ 1622738 w 2846231"/>
                <a:gd name="connsiteY11" fmla="*/ 128789 h 1912775"/>
                <a:gd name="connsiteX12" fmla="*/ 193183 w 2846231"/>
                <a:gd name="connsiteY12" fmla="*/ 425003 h 1912775"/>
                <a:gd name="connsiteX0" fmla="*/ 193183 w 2903003"/>
                <a:gd name="connsiteY0" fmla="*/ 425003 h 1912775"/>
                <a:gd name="connsiteX1" fmla="*/ 0 w 2903003"/>
                <a:gd name="connsiteY1" fmla="*/ 798491 h 1912775"/>
                <a:gd name="connsiteX2" fmla="*/ 115909 w 2903003"/>
                <a:gd name="connsiteY2" fmla="*/ 1210614 h 1912775"/>
                <a:gd name="connsiteX3" fmla="*/ 270456 w 2903003"/>
                <a:gd name="connsiteY3" fmla="*/ 1609859 h 1912775"/>
                <a:gd name="connsiteX4" fmla="*/ 1234006 w 2903003"/>
                <a:gd name="connsiteY4" fmla="*/ 1912775 h 1912775"/>
                <a:gd name="connsiteX5" fmla="*/ 2903003 w 2903003"/>
                <a:gd name="connsiteY5" fmla="*/ 1424562 h 1912775"/>
                <a:gd name="connsiteX6" fmla="*/ 2305318 w 2903003"/>
                <a:gd name="connsiteY6" fmla="*/ 1081826 h 1912775"/>
                <a:gd name="connsiteX7" fmla="*/ 2846231 w 2903003"/>
                <a:gd name="connsiteY7" fmla="*/ 656823 h 1912775"/>
                <a:gd name="connsiteX8" fmla="*/ 2794715 w 2903003"/>
                <a:gd name="connsiteY8" fmla="*/ 386367 h 1912775"/>
                <a:gd name="connsiteX9" fmla="*/ 2728400 w 2903003"/>
                <a:gd name="connsiteY9" fmla="*/ 228600 h 1912775"/>
                <a:gd name="connsiteX10" fmla="*/ 1841678 w 2903003"/>
                <a:gd name="connsiteY10" fmla="*/ 0 h 1912775"/>
                <a:gd name="connsiteX11" fmla="*/ 1622738 w 2903003"/>
                <a:gd name="connsiteY11" fmla="*/ 128789 h 1912775"/>
                <a:gd name="connsiteX12" fmla="*/ 193183 w 2903003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2846231 w 3816877"/>
                <a:gd name="connsiteY7" fmla="*/ 656823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3037311 w 3816877"/>
                <a:gd name="connsiteY8" fmla="*/ 143771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622738 w 3816877"/>
                <a:gd name="connsiteY11" fmla="*/ 217430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1576741 w 3816877"/>
                <a:gd name="connsiteY3" fmla="*/ 1465234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655460 w 3816877"/>
                <a:gd name="connsiteY2" fmla="*/ 926030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179599 w 3816877"/>
                <a:gd name="connsiteY2" fmla="*/ 1112643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0 w 3623694"/>
                <a:gd name="connsiteY0" fmla="*/ 513644 h 1908110"/>
                <a:gd name="connsiteX1" fmla="*/ 730547 w 3623694"/>
                <a:gd name="connsiteY1" fmla="*/ 747173 h 1908110"/>
                <a:gd name="connsiteX2" fmla="*/ 986416 w 3623694"/>
                <a:gd name="connsiteY2" fmla="*/ 1112643 h 1908110"/>
                <a:gd name="connsiteX3" fmla="*/ 1383558 w 3623694"/>
                <a:gd name="connsiteY3" fmla="*/ 1465234 h 1908110"/>
                <a:gd name="connsiteX4" fmla="*/ 1330072 w 3623694"/>
                <a:gd name="connsiteY4" fmla="*/ 1908110 h 1908110"/>
                <a:gd name="connsiteX5" fmla="*/ 2709820 w 3623694"/>
                <a:gd name="connsiteY5" fmla="*/ 1513203 h 1908110"/>
                <a:gd name="connsiteX6" fmla="*/ 3623694 w 3623694"/>
                <a:gd name="connsiteY6" fmla="*/ 1422394 h 1908110"/>
                <a:gd name="connsiteX7" fmla="*/ 3222215 w 3623694"/>
                <a:gd name="connsiteY7" fmla="*/ 568183 h 1908110"/>
                <a:gd name="connsiteX8" fmla="*/ 2844128 w 3623694"/>
                <a:gd name="connsiteY8" fmla="*/ 232412 h 1908110"/>
                <a:gd name="connsiteX9" fmla="*/ 2553878 w 3623694"/>
                <a:gd name="connsiteY9" fmla="*/ 0 h 1908110"/>
                <a:gd name="connsiteX10" fmla="*/ 1648495 w 3623694"/>
                <a:gd name="connsiteY10" fmla="*/ 88641 h 1908110"/>
                <a:gd name="connsiteX11" fmla="*/ 1037669 w 3623694"/>
                <a:gd name="connsiteY11" fmla="*/ 86801 h 1908110"/>
                <a:gd name="connsiteX12" fmla="*/ 0 w 3623694"/>
                <a:gd name="connsiteY12" fmla="*/ 513644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653011 w 2893147"/>
                <a:gd name="connsiteY3" fmla="*/ 1465234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402830 w 2893147"/>
                <a:gd name="connsiteY8" fmla="*/ 325719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917948 w 2893147"/>
                <a:gd name="connsiteY10" fmla="*/ 41988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81216 w 2893147"/>
                <a:gd name="connsiteY12" fmla="*/ 327032 h 1861457"/>
                <a:gd name="connsiteX0" fmla="*/ 361134 w 2893147"/>
                <a:gd name="connsiteY0" fmla="*/ 411008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361134 w 2893147"/>
                <a:gd name="connsiteY12" fmla="*/ 411008 h 1861457"/>
                <a:gd name="connsiteX0" fmla="*/ 105265 w 2637278"/>
                <a:gd name="connsiteY0" fmla="*/ 411008 h 1861457"/>
                <a:gd name="connsiteX1" fmla="*/ 70703 w 2637278"/>
                <a:gd name="connsiteY1" fmla="*/ 737842 h 1861457"/>
                <a:gd name="connsiteX2" fmla="*/ 0 w 2637278"/>
                <a:gd name="connsiteY2" fmla="*/ 1065990 h 1861457"/>
                <a:gd name="connsiteX3" fmla="*/ 154546 w 2637278"/>
                <a:gd name="connsiteY3" fmla="*/ 1483895 h 1861457"/>
                <a:gd name="connsiteX4" fmla="*/ 343656 w 2637278"/>
                <a:gd name="connsiteY4" fmla="*/ 1861457 h 1861457"/>
                <a:gd name="connsiteX5" fmla="*/ 1723404 w 2637278"/>
                <a:gd name="connsiteY5" fmla="*/ 1466550 h 1861457"/>
                <a:gd name="connsiteX6" fmla="*/ 2637278 w 2637278"/>
                <a:gd name="connsiteY6" fmla="*/ 1375741 h 1861457"/>
                <a:gd name="connsiteX7" fmla="*/ 2609024 w 2637278"/>
                <a:gd name="connsiteY7" fmla="*/ 717473 h 1861457"/>
                <a:gd name="connsiteX8" fmla="*/ 2146961 w 2637278"/>
                <a:gd name="connsiteY8" fmla="*/ 279066 h 1861457"/>
                <a:gd name="connsiteX9" fmla="*/ 1679429 w 2637278"/>
                <a:gd name="connsiteY9" fmla="*/ 0 h 1861457"/>
                <a:gd name="connsiteX10" fmla="*/ 811369 w 2637278"/>
                <a:gd name="connsiteY10" fmla="*/ 172616 h 1861457"/>
                <a:gd name="connsiteX11" fmla="*/ 312510 w 2637278"/>
                <a:gd name="connsiteY11" fmla="*/ 198769 h 1861457"/>
                <a:gd name="connsiteX12" fmla="*/ 105265 w 2637278"/>
                <a:gd name="connsiteY12" fmla="*/ 411008 h 1861457"/>
                <a:gd name="connsiteX0" fmla="*/ 105265 w 2641483"/>
                <a:gd name="connsiteY0" fmla="*/ 509459 h 1959908"/>
                <a:gd name="connsiteX1" fmla="*/ 70703 w 2641483"/>
                <a:gd name="connsiteY1" fmla="*/ 836293 h 1959908"/>
                <a:gd name="connsiteX2" fmla="*/ 0 w 2641483"/>
                <a:gd name="connsiteY2" fmla="*/ 1164441 h 1959908"/>
                <a:gd name="connsiteX3" fmla="*/ 154546 w 2641483"/>
                <a:gd name="connsiteY3" fmla="*/ 1582346 h 1959908"/>
                <a:gd name="connsiteX4" fmla="*/ 343656 w 2641483"/>
                <a:gd name="connsiteY4" fmla="*/ 1959908 h 1959908"/>
                <a:gd name="connsiteX5" fmla="*/ 1723404 w 2641483"/>
                <a:gd name="connsiteY5" fmla="*/ 1565001 h 1959908"/>
                <a:gd name="connsiteX6" fmla="*/ 2637278 w 2641483"/>
                <a:gd name="connsiteY6" fmla="*/ 1474192 h 1959908"/>
                <a:gd name="connsiteX7" fmla="*/ 2609024 w 2641483"/>
                <a:gd name="connsiteY7" fmla="*/ 815924 h 1959908"/>
                <a:gd name="connsiteX8" fmla="*/ 2641483 w 2641483"/>
                <a:gd name="connsiteY8" fmla="*/ 13623 h 1959908"/>
                <a:gd name="connsiteX9" fmla="*/ 1679429 w 2641483"/>
                <a:gd name="connsiteY9" fmla="*/ 98451 h 1959908"/>
                <a:gd name="connsiteX10" fmla="*/ 811369 w 2641483"/>
                <a:gd name="connsiteY10" fmla="*/ 271067 h 1959908"/>
                <a:gd name="connsiteX11" fmla="*/ 312510 w 2641483"/>
                <a:gd name="connsiteY11" fmla="*/ 297220 h 1959908"/>
                <a:gd name="connsiteX12" fmla="*/ 105265 w 2641483"/>
                <a:gd name="connsiteY12" fmla="*/ 509459 h 1959908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811369 w 2641483"/>
                <a:gd name="connsiteY10" fmla="*/ 293914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783378 w 2641483"/>
                <a:gd name="connsiteY10" fmla="*/ 172617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01513 h 1951962"/>
                <a:gd name="connsiteX1" fmla="*/ 70703 w 2641483"/>
                <a:gd name="connsiteY1" fmla="*/ 828347 h 1951962"/>
                <a:gd name="connsiteX2" fmla="*/ 0 w 2641483"/>
                <a:gd name="connsiteY2" fmla="*/ 1156495 h 1951962"/>
                <a:gd name="connsiteX3" fmla="*/ 154546 w 2641483"/>
                <a:gd name="connsiteY3" fmla="*/ 1574400 h 1951962"/>
                <a:gd name="connsiteX4" fmla="*/ 343656 w 2641483"/>
                <a:gd name="connsiteY4" fmla="*/ 1951962 h 1951962"/>
                <a:gd name="connsiteX5" fmla="*/ 1723404 w 2641483"/>
                <a:gd name="connsiteY5" fmla="*/ 1557055 h 1951962"/>
                <a:gd name="connsiteX6" fmla="*/ 2637278 w 2641483"/>
                <a:gd name="connsiteY6" fmla="*/ 1466246 h 1951962"/>
                <a:gd name="connsiteX7" fmla="*/ 2609024 w 2641483"/>
                <a:gd name="connsiteY7" fmla="*/ 807978 h 1951962"/>
                <a:gd name="connsiteX8" fmla="*/ 2641483 w 2641483"/>
                <a:gd name="connsiteY8" fmla="*/ 5677 h 1951962"/>
                <a:gd name="connsiteX9" fmla="*/ 1716752 w 2641483"/>
                <a:gd name="connsiteY9" fmla="*/ 463729 h 1951962"/>
                <a:gd name="connsiteX10" fmla="*/ 783378 w 2641483"/>
                <a:gd name="connsiteY10" fmla="*/ 141824 h 1951962"/>
                <a:gd name="connsiteX11" fmla="*/ 312510 w 2641483"/>
                <a:gd name="connsiteY11" fmla="*/ 289274 h 1951962"/>
                <a:gd name="connsiteX12" fmla="*/ 105265 w 2641483"/>
                <a:gd name="connsiteY12" fmla="*/ 501513 h 1951962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09024 w 2637278"/>
                <a:gd name="connsiteY7" fmla="*/ 666154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37015 w 2637278"/>
                <a:gd name="connsiteY7" fmla="*/ 684815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716752 w 2753450"/>
                <a:gd name="connsiteY9" fmla="*/ 321905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3450" h="1810138">
                  <a:moveTo>
                    <a:pt x="105265" y="359689"/>
                  </a:moveTo>
                  <a:lnTo>
                    <a:pt x="70703" y="686523"/>
                  </a:lnTo>
                  <a:lnTo>
                    <a:pt x="0" y="1014671"/>
                  </a:lnTo>
                  <a:lnTo>
                    <a:pt x="154546" y="1432576"/>
                  </a:lnTo>
                  <a:lnTo>
                    <a:pt x="343656" y="1810138"/>
                  </a:lnTo>
                  <a:lnTo>
                    <a:pt x="1723404" y="1415231"/>
                  </a:lnTo>
                  <a:lnTo>
                    <a:pt x="2637278" y="1324422"/>
                  </a:lnTo>
                  <a:cubicBezTo>
                    <a:pt x="2637190" y="1111220"/>
                    <a:pt x="2637103" y="898017"/>
                    <a:pt x="2637015" y="684815"/>
                  </a:cubicBezTo>
                  <a:lnTo>
                    <a:pt x="2753450" y="97118"/>
                  </a:lnTo>
                  <a:cubicBezTo>
                    <a:pt x="2598263" y="27357"/>
                    <a:pt x="2170519" y="-18881"/>
                    <a:pt x="1838050" y="41987"/>
                  </a:cubicBezTo>
                  <a:lnTo>
                    <a:pt x="783378" y="0"/>
                  </a:lnTo>
                  <a:lnTo>
                    <a:pt x="312510" y="147450"/>
                  </a:lnTo>
                  <a:lnTo>
                    <a:pt x="105265" y="35968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FC47F034-1799-419A-A487-5FF79A022E28}"/>
                </a:ext>
              </a:extLst>
            </p:cNvPr>
            <p:cNvSpPr/>
            <p:nvPr/>
          </p:nvSpPr>
          <p:spPr>
            <a:xfrm>
              <a:off x="6988629" y="2554062"/>
              <a:ext cx="2360644" cy="1623526"/>
            </a:xfrm>
            <a:custGeom>
              <a:avLst/>
              <a:gdLst>
                <a:gd name="connsiteX0" fmla="*/ 18661 w 2360644"/>
                <a:gd name="connsiteY0" fmla="*/ 1558212 h 1940767"/>
                <a:gd name="connsiteX1" fmla="*/ 877077 w 2360644"/>
                <a:gd name="connsiteY1" fmla="*/ 1492898 h 1940767"/>
                <a:gd name="connsiteX2" fmla="*/ 1959428 w 2360644"/>
                <a:gd name="connsiteY2" fmla="*/ 1940767 h 1940767"/>
                <a:gd name="connsiteX3" fmla="*/ 2360644 w 2360644"/>
                <a:gd name="connsiteY3" fmla="*/ 1212979 h 1940767"/>
                <a:gd name="connsiteX4" fmla="*/ 2090057 w 2360644"/>
                <a:gd name="connsiteY4" fmla="*/ 457200 h 1940767"/>
                <a:gd name="connsiteX5" fmla="*/ 998375 w 2360644"/>
                <a:gd name="connsiteY5" fmla="*/ 0 h 1940767"/>
                <a:gd name="connsiteX6" fmla="*/ 121298 w 2360644"/>
                <a:gd name="connsiteY6" fmla="*/ 317241 h 1940767"/>
                <a:gd name="connsiteX7" fmla="*/ 0 w 2360644"/>
                <a:gd name="connsiteY7" fmla="*/ 923731 h 1940767"/>
                <a:gd name="connsiteX8" fmla="*/ 18661 w 2360644"/>
                <a:gd name="connsiteY8" fmla="*/ 1558212 h 1940767"/>
                <a:gd name="connsiteX0" fmla="*/ 18661 w 2360644"/>
                <a:gd name="connsiteY0" fmla="*/ 1240971 h 1623526"/>
                <a:gd name="connsiteX1" fmla="*/ 877077 w 2360644"/>
                <a:gd name="connsiteY1" fmla="*/ 1175657 h 1623526"/>
                <a:gd name="connsiteX2" fmla="*/ 1959428 w 2360644"/>
                <a:gd name="connsiteY2" fmla="*/ 1623526 h 1623526"/>
                <a:gd name="connsiteX3" fmla="*/ 2360644 w 2360644"/>
                <a:gd name="connsiteY3" fmla="*/ 895738 h 1623526"/>
                <a:gd name="connsiteX4" fmla="*/ 2090057 w 2360644"/>
                <a:gd name="connsiteY4" fmla="*/ 139959 h 1623526"/>
                <a:gd name="connsiteX5" fmla="*/ 998375 w 2360644"/>
                <a:gd name="connsiteY5" fmla="*/ 55984 h 1623526"/>
                <a:gd name="connsiteX6" fmla="*/ 121298 w 2360644"/>
                <a:gd name="connsiteY6" fmla="*/ 0 h 1623526"/>
                <a:gd name="connsiteX7" fmla="*/ 0 w 2360644"/>
                <a:gd name="connsiteY7" fmla="*/ 606490 h 1623526"/>
                <a:gd name="connsiteX8" fmla="*/ 18661 w 2360644"/>
                <a:gd name="connsiteY8" fmla="*/ 1240971 h 162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644" h="1623526">
                  <a:moveTo>
                    <a:pt x="18661" y="1240971"/>
                  </a:moveTo>
                  <a:lnTo>
                    <a:pt x="877077" y="1175657"/>
                  </a:lnTo>
                  <a:lnTo>
                    <a:pt x="1959428" y="1623526"/>
                  </a:lnTo>
                  <a:lnTo>
                    <a:pt x="2360644" y="895738"/>
                  </a:lnTo>
                  <a:lnTo>
                    <a:pt x="2090057" y="139959"/>
                  </a:lnTo>
                  <a:lnTo>
                    <a:pt x="998375" y="55984"/>
                  </a:lnTo>
                  <a:lnTo>
                    <a:pt x="121298" y="0"/>
                  </a:lnTo>
                  <a:lnTo>
                    <a:pt x="0" y="606490"/>
                  </a:lnTo>
                  <a:lnTo>
                    <a:pt x="18661" y="12409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9702F364-FB1F-42DF-BA40-43AA9AD40CF0}"/>
                </a:ext>
              </a:extLst>
            </p:cNvPr>
            <p:cNvSpPr/>
            <p:nvPr/>
          </p:nvSpPr>
          <p:spPr>
            <a:xfrm>
              <a:off x="8481527" y="2964608"/>
              <a:ext cx="2733869" cy="2948473"/>
            </a:xfrm>
            <a:custGeom>
              <a:avLst/>
              <a:gdLst>
                <a:gd name="connsiteX0" fmla="*/ 0 w 2733869"/>
                <a:gd name="connsiteY0" fmla="*/ 2761861 h 2948473"/>
                <a:gd name="connsiteX1" fmla="*/ 541175 w 2733869"/>
                <a:gd name="connsiteY1" fmla="*/ 2948473 h 2948473"/>
                <a:gd name="connsiteX2" fmla="*/ 961053 w 2733869"/>
                <a:gd name="connsiteY2" fmla="*/ 2929812 h 2948473"/>
                <a:gd name="connsiteX3" fmla="*/ 1129004 w 2733869"/>
                <a:gd name="connsiteY3" fmla="*/ 2612571 h 2948473"/>
                <a:gd name="connsiteX4" fmla="*/ 1427583 w 2733869"/>
                <a:gd name="connsiteY4" fmla="*/ 2407298 h 2948473"/>
                <a:gd name="connsiteX5" fmla="*/ 1464906 w 2733869"/>
                <a:gd name="connsiteY5" fmla="*/ 1707502 h 2948473"/>
                <a:gd name="connsiteX6" fmla="*/ 1558212 w 2733869"/>
                <a:gd name="connsiteY6" fmla="*/ 1595534 h 2948473"/>
                <a:gd name="connsiteX7" fmla="*/ 1576873 w 2733869"/>
                <a:gd name="connsiteY7" fmla="*/ 1408922 h 2948473"/>
                <a:gd name="connsiteX8" fmla="*/ 2341983 w 2733869"/>
                <a:gd name="connsiteY8" fmla="*/ 998375 h 2948473"/>
                <a:gd name="connsiteX9" fmla="*/ 2733869 w 2733869"/>
                <a:gd name="connsiteY9" fmla="*/ 457200 h 2948473"/>
                <a:gd name="connsiteX10" fmla="*/ 2211355 w 2733869"/>
                <a:gd name="connsiteY10" fmla="*/ 0 h 2948473"/>
                <a:gd name="connsiteX11" fmla="*/ 1194318 w 2733869"/>
                <a:gd name="connsiteY11" fmla="*/ 149289 h 2948473"/>
                <a:gd name="connsiteX12" fmla="*/ 839755 w 2733869"/>
                <a:gd name="connsiteY12" fmla="*/ 541175 h 2948473"/>
                <a:gd name="connsiteX13" fmla="*/ 466530 w 2733869"/>
                <a:gd name="connsiteY13" fmla="*/ 1231640 h 2948473"/>
                <a:gd name="connsiteX14" fmla="*/ 0 w 2733869"/>
                <a:gd name="connsiteY14" fmla="*/ 2761861 h 29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3869" h="2948473">
                  <a:moveTo>
                    <a:pt x="0" y="2761861"/>
                  </a:moveTo>
                  <a:lnTo>
                    <a:pt x="541175" y="2948473"/>
                  </a:lnTo>
                  <a:lnTo>
                    <a:pt x="961053" y="2929812"/>
                  </a:lnTo>
                  <a:lnTo>
                    <a:pt x="1129004" y="2612571"/>
                  </a:lnTo>
                  <a:lnTo>
                    <a:pt x="1427583" y="2407298"/>
                  </a:lnTo>
                  <a:lnTo>
                    <a:pt x="1464906" y="1707502"/>
                  </a:lnTo>
                  <a:lnTo>
                    <a:pt x="1558212" y="1595534"/>
                  </a:lnTo>
                  <a:lnTo>
                    <a:pt x="1576873" y="1408922"/>
                  </a:lnTo>
                  <a:lnTo>
                    <a:pt x="2341983" y="998375"/>
                  </a:lnTo>
                  <a:lnTo>
                    <a:pt x="2733869" y="457200"/>
                  </a:lnTo>
                  <a:lnTo>
                    <a:pt x="2211355" y="0"/>
                  </a:lnTo>
                  <a:lnTo>
                    <a:pt x="1194318" y="149289"/>
                  </a:lnTo>
                  <a:lnTo>
                    <a:pt x="839755" y="541175"/>
                  </a:lnTo>
                  <a:lnTo>
                    <a:pt x="466530" y="1231640"/>
                  </a:lnTo>
                  <a:lnTo>
                    <a:pt x="0" y="27618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E72AE2CA-C54C-4D26-A4CD-5961B1B28F31}"/>
                </a:ext>
              </a:extLst>
            </p:cNvPr>
            <p:cNvSpPr/>
            <p:nvPr/>
          </p:nvSpPr>
          <p:spPr>
            <a:xfrm>
              <a:off x="6176865" y="1229114"/>
              <a:ext cx="2892490" cy="1455575"/>
            </a:xfrm>
            <a:custGeom>
              <a:avLst/>
              <a:gdLst>
                <a:gd name="connsiteX0" fmla="*/ 177281 w 2444620"/>
                <a:gd name="connsiteY0" fmla="*/ 149290 h 1455575"/>
                <a:gd name="connsiteX1" fmla="*/ 0 w 2444620"/>
                <a:gd name="connsiteY1" fmla="*/ 802432 h 1455575"/>
                <a:gd name="connsiteX2" fmla="*/ 485192 w 2444620"/>
                <a:gd name="connsiteY2" fmla="*/ 1352939 h 1455575"/>
                <a:gd name="connsiteX3" fmla="*/ 1371600 w 2444620"/>
                <a:gd name="connsiteY3" fmla="*/ 1380930 h 1455575"/>
                <a:gd name="connsiteX4" fmla="*/ 2444620 w 2444620"/>
                <a:gd name="connsiteY4" fmla="*/ 1455575 h 1455575"/>
                <a:gd name="connsiteX5" fmla="*/ 2146041 w 2444620"/>
                <a:gd name="connsiteY5" fmla="*/ 55983 h 1455575"/>
                <a:gd name="connsiteX6" fmla="*/ 1324947 w 2444620"/>
                <a:gd name="connsiteY6" fmla="*/ 102637 h 1455575"/>
                <a:gd name="connsiteX7" fmla="*/ 615820 w 2444620"/>
                <a:gd name="connsiteY7" fmla="*/ 0 h 1455575"/>
                <a:gd name="connsiteX8" fmla="*/ 177281 w 2444620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1278294 w 3237722"/>
                <a:gd name="connsiteY2" fmla="*/ 1352939 h 1455575"/>
                <a:gd name="connsiteX3" fmla="*/ 2164702 w 3237722"/>
                <a:gd name="connsiteY3" fmla="*/ 1380930 h 1455575"/>
                <a:gd name="connsiteX4" fmla="*/ 3237722 w 3237722"/>
                <a:gd name="connsiteY4" fmla="*/ 1455575 h 1455575"/>
                <a:gd name="connsiteX5" fmla="*/ 2939143 w 3237722"/>
                <a:gd name="connsiteY5" fmla="*/ 55983 h 1455575"/>
                <a:gd name="connsiteX6" fmla="*/ 2118049 w 3237722"/>
                <a:gd name="connsiteY6" fmla="*/ 102637 h 1455575"/>
                <a:gd name="connsiteX7" fmla="*/ 1408922 w 3237722"/>
                <a:gd name="connsiteY7" fmla="*/ 0 h 1455575"/>
                <a:gd name="connsiteX8" fmla="*/ 970383 w 3237722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94522 w 3237722"/>
                <a:gd name="connsiteY2" fmla="*/ 597159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849086 w 3237722"/>
                <a:gd name="connsiteY2" fmla="*/ 1250302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29208 w 3237722"/>
                <a:gd name="connsiteY2" fmla="*/ 727788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345232 w 3237722"/>
                <a:gd name="connsiteY2" fmla="*/ 1268963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625151 w 2892490"/>
                <a:gd name="connsiteY0" fmla="*/ 149290 h 1455575"/>
                <a:gd name="connsiteX1" fmla="*/ 139960 w 2892490"/>
                <a:gd name="connsiteY1" fmla="*/ 149289 h 1455575"/>
                <a:gd name="connsiteX2" fmla="*/ 0 w 2892490"/>
                <a:gd name="connsiteY2" fmla="*/ 1268963 h 1455575"/>
                <a:gd name="connsiteX3" fmla="*/ 503854 w 2892490"/>
                <a:gd name="connsiteY3" fmla="*/ 1250302 h 1455575"/>
                <a:gd name="connsiteX4" fmla="*/ 933062 w 2892490"/>
                <a:gd name="connsiteY4" fmla="*/ 1352939 h 1455575"/>
                <a:gd name="connsiteX5" fmla="*/ 1819470 w 2892490"/>
                <a:gd name="connsiteY5" fmla="*/ 1380930 h 1455575"/>
                <a:gd name="connsiteX6" fmla="*/ 2892490 w 2892490"/>
                <a:gd name="connsiteY6" fmla="*/ 1455575 h 1455575"/>
                <a:gd name="connsiteX7" fmla="*/ 2593911 w 2892490"/>
                <a:gd name="connsiteY7" fmla="*/ 55983 h 1455575"/>
                <a:gd name="connsiteX8" fmla="*/ 1772817 w 2892490"/>
                <a:gd name="connsiteY8" fmla="*/ 102637 h 1455575"/>
                <a:gd name="connsiteX9" fmla="*/ 1063690 w 2892490"/>
                <a:gd name="connsiteY9" fmla="*/ 0 h 1455575"/>
                <a:gd name="connsiteX10" fmla="*/ 625151 w 2892490"/>
                <a:gd name="connsiteY10" fmla="*/ 14929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2490" h="1455575">
                  <a:moveTo>
                    <a:pt x="625151" y="149290"/>
                  </a:moveTo>
                  <a:lnTo>
                    <a:pt x="139960" y="149289"/>
                  </a:lnTo>
                  <a:lnTo>
                    <a:pt x="0" y="1268963"/>
                  </a:lnTo>
                  <a:lnTo>
                    <a:pt x="503854" y="1250302"/>
                  </a:lnTo>
                  <a:lnTo>
                    <a:pt x="933062" y="1352939"/>
                  </a:lnTo>
                  <a:lnTo>
                    <a:pt x="1819470" y="1380930"/>
                  </a:lnTo>
                  <a:lnTo>
                    <a:pt x="2892490" y="1455575"/>
                  </a:lnTo>
                  <a:lnTo>
                    <a:pt x="2593911" y="55983"/>
                  </a:lnTo>
                  <a:lnTo>
                    <a:pt x="1772817" y="102637"/>
                  </a:lnTo>
                  <a:lnTo>
                    <a:pt x="1063690" y="0"/>
                  </a:lnTo>
                  <a:lnTo>
                    <a:pt x="625151" y="14929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5B34CEEF-810D-483B-9E55-0C063E6D7DB0}"/>
                </a:ext>
              </a:extLst>
            </p:cNvPr>
            <p:cNvSpPr/>
            <p:nvPr/>
          </p:nvSpPr>
          <p:spPr>
            <a:xfrm>
              <a:off x="2297132" y="1220204"/>
              <a:ext cx="4105469" cy="1667847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  <a:gd name="connsiteX0" fmla="*/ 3107094 w 3107094"/>
                <a:gd name="connsiteY0" fmla="*/ 3116425 h 3806890"/>
                <a:gd name="connsiteX1" fmla="*/ 2677886 w 3107094"/>
                <a:gd name="connsiteY1" fmla="*/ 1194319 h 3806890"/>
                <a:gd name="connsiteX2" fmla="*/ 849086 w 3107094"/>
                <a:gd name="connsiteY2" fmla="*/ 0 h 3806890"/>
                <a:gd name="connsiteX3" fmla="*/ 709127 w 3107094"/>
                <a:gd name="connsiteY3" fmla="*/ 317241 h 3806890"/>
                <a:gd name="connsiteX4" fmla="*/ 634482 w 3107094"/>
                <a:gd name="connsiteY4" fmla="*/ 1026368 h 3806890"/>
                <a:gd name="connsiteX5" fmla="*/ 0 w 3107094"/>
                <a:gd name="connsiteY5" fmla="*/ 1436915 h 3806890"/>
                <a:gd name="connsiteX6" fmla="*/ 1101012 w 3107094"/>
                <a:gd name="connsiteY6" fmla="*/ 1688841 h 3806890"/>
                <a:gd name="connsiteX7" fmla="*/ 1931437 w 3107094"/>
                <a:gd name="connsiteY7" fmla="*/ 3806890 h 3806890"/>
                <a:gd name="connsiteX8" fmla="*/ 2174033 w 3107094"/>
                <a:gd name="connsiteY8" fmla="*/ 3788229 h 3806890"/>
                <a:gd name="connsiteX9" fmla="*/ 2295331 w 3107094"/>
                <a:gd name="connsiteY9" fmla="*/ 3489649 h 3806890"/>
                <a:gd name="connsiteX10" fmla="*/ 2547257 w 3107094"/>
                <a:gd name="connsiteY10" fmla="*/ 3750907 h 3806890"/>
                <a:gd name="connsiteX11" fmla="*/ 3107094 w 3107094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1063690 w 3536302"/>
                <a:gd name="connsiteY4" fmla="*/ 1026368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63894 w 3536302"/>
                <a:gd name="connsiteY4" fmla="*/ 1278295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82555 w 3536302"/>
                <a:gd name="connsiteY4" fmla="*/ 765111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601617 w 3601617"/>
                <a:gd name="connsiteY0" fmla="*/ 3116425 h 3806890"/>
                <a:gd name="connsiteX1" fmla="*/ 3172409 w 3601617"/>
                <a:gd name="connsiteY1" fmla="*/ 1194319 h 3806890"/>
                <a:gd name="connsiteX2" fmla="*/ 1343609 w 3601617"/>
                <a:gd name="connsiteY2" fmla="*/ 0 h 3806890"/>
                <a:gd name="connsiteX3" fmla="*/ 1203650 w 3601617"/>
                <a:gd name="connsiteY3" fmla="*/ 317241 h 3806890"/>
                <a:gd name="connsiteX4" fmla="*/ 447870 w 3601617"/>
                <a:gd name="connsiteY4" fmla="*/ 765111 h 3806890"/>
                <a:gd name="connsiteX5" fmla="*/ 0 w 3601617"/>
                <a:gd name="connsiteY5" fmla="*/ 681136 h 3806890"/>
                <a:gd name="connsiteX6" fmla="*/ 1595535 w 3601617"/>
                <a:gd name="connsiteY6" fmla="*/ 1688841 h 3806890"/>
                <a:gd name="connsiteX7" fmla="*/ 2425960 w 3601617"/>
                <a:gd name="connsiteY7" fmla="*/ 3806890 h 3806890"/>
                <a:gd name="connsiteX8" fmla="*/ 2668556 w 3601617"/>
                <a:gd name="connsiteY8" fmla="*/ 3788229 h 3806890"/>
                <a:gd name="connsiteX9" fmla="*/ 2789854 w 3601617"/>
                <a:gd name="connsiteY9" fmla="*/ 3489649 h 3806890"/>
                <a:gd name="connsiteX10" fmla="*/ 3041780 w 3601617"/>
                <a:gd name="connsiteY10" fmla="*/ 3750907 h 3806890"/>
                <a:gd name="connsiteX11" fmla="*/ 3601617 w 3601617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66531 w 3620278"/>
                <a:gd name="connsiteY4" fmla="*/ 765111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34483 w 3620278"/>
                <a:gd name="connsiteY7" fmla="*/ 1630524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1660850 w 3620278"/>
                <a:gd name="connsiteY8" fmla="*/ 1705169 h 3806890"/>
                <a:gd name="connsiteX9" fmla="*/ 2444621 w 3620278"/>
                <a:gd name="connsiteY9" fmla="*/ 3806890 h 3806890"/>
                <a:gd name="connsiteX10" fmla="*/ 2687217 w 3620278"/>
                <a:gd name="connsiteY10" fmla="*/ 3788229 h 3806890"/>
                <a:gd name="connsiteX11" fmla="*/ 2808515 w 3620278"/>
                <a:gd name="connsiteY11" fmla="*/ 3489649 h 3806890"/>
                <a:gd name="connsiteX12" fmla="*/ 3060441 w 3620278"/>
                <a:gd name="connsiteY12" fmla="*/ 3750907 h 3806890"/>
                <a:gd name="connsiteX13" fmla="*/ 3620278 w 3620278"/>
                <a:gd name="connsiteY13" fmla="*/ 3116425 h 3806890"/>
                <a:gd name="connsiteX0" fmla="*/ 3620278 w 3620278"/>
                <a:gd name="connsiteY0" fmla="*/ 3116425 h 3788229"/>
                <a:gd name="connsiteX1" fmla="*/ 3191070 w 3620278"/>
                <a:gd name="connsiteY1" fmla="*/ 1194319 h 3788229"/>
                <a:gd name="connsiteX2" fmla="*/ 1362270 w 3620278"/>
                <a:gd name="connsiteY2" fmla="*/ 0 h 3788229"/>
                <a:gd name="connsiteX3" fmla="*/ 1222311 w 3620278"/>
                <a:gd name="connsiteY3" fmla="*/ 317241 h 3788229"/>
                <a:gd name="connsiteX4" fmla="*/ 401217 w 3620278"/>
                <a:gd name="connsiteY4" fmla="*/ 699797 h 3788229"/>
                <a:gd name="connsiteX5" fmla="*/ 27991 w 3620278"/>
                <a:gd name="connsiteY5" fmla="*/ 653145 h 3788229"/>
                <a:gd name="connsiteX6" fmla="*/ 0 w 3620278"/>
                <a:gd name="connsiteY6" fmla="*/ 961053 h 3788229"/>
                <a:gd name="connsiteX7" fmla="*/ 671806 w 3620278"/>
                <a:gd name="connsiteY7" fmla="*/ 1546548 h 3788229"/>
                <a:gd name="connsiteX8" fmla="*/ 1660850 w 3620278"/>
                <a:gd name="connsiteY8" fmla="*/ 1705169 h 3788229"/>
                <a:gd name="connsiteX9" fmla="*/ 2593911 w 3620278"/>
                <a:gd name="connsiteY9" fmla="*/ 1334277 h 3788229"/>
                <a:gd name="connsiteX10" fmla="*/ 2687217 w 3620278"/>
                <a:gd name="connsiteY10" fmla="*/ 3788229 h 3788229"/>
                <a:gd name="connsiteX11" fmla="*/ 2808515 w 3620278"/>
                <a:gd name="connsiteY11" fmla="*/ 3489649 h 3788229"/>
                <a:gd name="connsiteX12" fmla="*/ 3060441 w 3620278"/>
                <a:gd name="connsiteY12" fmla="*/ 3750907 h 3788229"/>
                <a:gd name="connsiteX13" fmla="*/ 3620278 w 3620278"/>
                <a:gd name="connsiteY13" fmla="*/ 3116425 h 3788229"/>
                <a:gd name="connsiteX0" fmla="*/ 3620278 w 3620278"/>
                <a:gd name="connsiteY0" fmla="*/ 3116425 h 3750907"/>
                <a:gd name="connsiteX1" fmla="*/ 3191070 w 3620278"/>
                <a:gd name="connsiteY1" fmla="*/ 1194319 h 3750907"/>
                <a:gd name="connsiteX2" fmla="*/ 1362270 w 3620278"/>
                <a:gd name="connsiteY2" fmla="*/ 0 h 3750907"/>
                <a:gd name="connsiteX3" fmla="*/ 1222311 w 3620278"/>
                <a:gd name="connsiteY3" fmla="*/ 317241 h 3750907"/>
                <a:gd name="connsiteX4" fmla="*/ 401217 w 3620278"/>
                <a:gd name="connsiteY4" fmla="*/ 699797 h 3750907"/>
                <a:gd name="connsiteX5" fmla="*/ 27991 w 3620278"/>
                <a:gd name="connsiteY5" fmla="*/ 653145 h 3750907"/>
                <a:gd name="connsiteX6" fmla="*/ 0 w 3620278"/>
                <a:gd name="connsiteY6" fmla="*/ 961053 h 3750907"/>
                <a:gd name="connsiteX7" fmla="*/ 671806 w 3620278"/>
                <a:gd name="connsiteY7" fmla="*/ 1546548 h 3750907"/>
                <a:gd name="connsiteX8" fmla="*/ 1660850 w 3620278"/>
                <a:gd name="connsiteY8" fmla="*/ 1705169 h 3750907"/>
                <a:gd name="connsiteX9" fmla="*/ 2593911 w 3620278"/>
                <a:gd name="connsiteY9" fmla="*/ 1334277 h 3750907"/>
                <a:gd name="connsiteX10" fmla="*/ 2864499 w 3620278"/>
                <a:gd name="connsiteY10" fmla="*/ 1278295 h 3750907"/>
                <a:gd name="connsiteX11" fmla="*/ 2808515 w 3620278"/>
                <a:gd name="connsiteY11" fmla="*/ 3489649 h 3750907"/>
                <a:gd name="connsiteX12" fmla="*/ 3060441 w 3620278"/>
                <a:gd name="connsiteY12" fmla="*/ 3750907 h 3750907"/>
                <a:gd name="connsiteX13" fmla="*/ 3620278 w 3620278"/>
                <a:gd name="connsiteY13" fmla="*/ 3116425 h 3750907"/>
                <a:gd name="connsiteX0" fmla="*/ 3620278 w 4096139"/>
                <a:gd name="connsiteY0" fmla="*/ 3116425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620278 w 4096139"/>
                <a:gd name="connsiteY13" fmla="*/ 3116425 h 3750907"/>
                <a:gd name="connsiteX0" fmla="*/ 3909527 w 4096139"/>
                <a:gd name="connsiteY0" fmla="*/ 1315616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909527 w 4096139"/>
                <a:gd name="connsiteY13" fmla="*/ 1315616 h 3750907"/>
                <a:gd name="connsiteX0" fmla="*/ 3909527 w 4096139"/>
                <a:gd name="connsiteY0" fmla="*/ 1315616 h 3489649"/>
                <a:gd name="connsiteX1" fmla="*/ 4096139 w 4096139"/>
                <a:gd name="connsiteY1" fmla="*/ 158621 h 3489649"/>
                <a:gd name="connsiteX2" fmla="*/ 1362270 w 4096139"/>
                <a:gd name="connsiteY2" fmla="*/ 0 h 3489649"/>
                <a:gd name="connsiteX3" fmla="*/ 1222311 w 4096139"/>
                <a:gd name="connsiteY3" fmla="*/ 317241 h 3489649"/>
                <a:gd name="connsiteX4" fmla="*/ 401217 w 4096139"/>
                <a:gd name="connsiteY4" fmla="*/ 699797 h 3489649"/>
                <a:gd name="connsiteX5" fmla="*/ 27991 w 4096139"/>
                <a:gd name="connsiteY5" fmla="*/ 653145 h 3489649"/>
                <a:gd name="connsiteX6" fmla="*/ 0 w 4096139"/>
                <a:gd name="connsiteY6" fmla="*/ 961053 h 3489649"/>
                <a:gd name="connsiteX7" fmla="*/ 671806 w 4096139"/>
                <a:gd name="connsiteY7" fmla="*/ 1546548 h 3489649"/>
                <a:gd name="connsiteX8" fmla="*/ 1660850 w 4096139"/>
                <a:gd name="connsiteY8" fmla="*/ 1705169 h 3489649"/>
                <a:gd name="connsiteX9" fmla="*/ 2593911 w 4096139"/>
                <a:gd name="connsiteY9" fmla="*/ 1334277 h 3489649"/>
                <a:gd name="connsiteX10" fmla="*/ 2864499 w 4096139"/>
                <a:gd name="connsiteY10" fmla="*/ 1278295 h 3489649"/>
                <a:gd name="connsiteX11" fmla="*/ 2808515 w 4096139"/>
                <a:gd name="connsiteY11" fmla="*/ 3489649 h 3489649"/>
                <a:gd name="connsiteX12" fmla="*/ 3415005 w 4096139"/>
                <a:gd name="connsiteY12" fmla="*/ 1343609 h 3489649"/>
                <a:gd name="connsiteX13" fmla="*/ 3909527 w 4096139"/>
                <a:gd name="connsiteY13" fmla="*/ 1315616 h 348964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15005 w 4096139"/>
                <a:gd name="connsiteY12" fmla="*/ 1343609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70989 w 4096139"/>
                <a:gd name="connsiteY12" fmla="*/ 1175658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643813 w 4096139"/>
                <a:gd name="connsiteY3" fmla="*/ 37322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43609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34278 w 4096139"/>
                <a:gd name="connsiteY2" fmla="*/ 83976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34484 w 4096139"/>
                <a:gd name="connsiteY7" fmla="*/ 1527888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18857 w 4105469"/>
                <a:gd name="connsiteY0" fmla="*/ 1278294 h 1667847"/>
                <a:gd name="connsiteX1" fmla="*/ 4105469 w 4105469"/>
                <a:gd name="connsiteY1" fmla="*/ 121299 h 1667847"/>
                <a:gd name="connsiteX2" fmla="*/ 1371600 w 4105469"/>
                <a:gd name="connsiteY2" fmla="*/ 27992 h 1667847"/>
                <a:gd name="connsiteX3" fmla="*/ 653143 w 4105469"/>
                <a:gd name="connsiteY3" fmla="*/ 0 h 1667847"/>
                <a:gd name="connsiteX4" fmla="*/ 410547 w 4105469"/>
                <a:gd name="connsiteY4" fmla="*/ 662475 h 1667847"/>
                <a:gd name="connsiteX5" fmla="*/ 37321 w 4105469"/>
                <a:gd name="connsiteY5" fmla="*/ 615823 h 1667847"/>
                <a:gd name="connsiteX6" fmla="*/ 0 w 4105469"/>
                <a:gd name="connsiteY6" fmla="*/ 951723 h 1667847"/>
                <a:gd name="connsiteX7" fmla="*/ 643814 w 4105469"/>
                <a:gd name="connsiteY7" fmla="*/ 1527888 h 1667847"/>
                <a:gd name="connsiteX8" fmla="*/ 1670180 w 4105469"/>
                <a:gd name="connsiteY8" fmla="*/ 1667847 h 1667847"/>
                <a:gd name="connsiteX9" fmla="*/ 2202024 w 4105469"/>
                <a:gd name="connsiteY9" fmla="*/ 1548882 h 1667847"/>
                <a:gd name="connsiteX10" fmla="*/ 2416629 w 4105469"/>
                <a:gd name="connsiteY10" fmla="*/ 1371601 h 1667847"/>
                <a:gd name="connsiteX11" fmla="*/ 2836506 w 4105469"/>
                <a:gd name="connsiteY11" fmla="*/ 1231642 h 1667847"/>
                <a:gd name="connsiteX12" fmla="*/ 3433665 w 4105469"/>
                <a:gd name="connsiteY12" fmla="*/ 1240972 h 1667847"/>
                <a:gd name="connsiteX13" fmla="*/ 3918857 w 4105469"/>
                <a:gd name="connsiteY13" fmla="*/ 1278294 h 166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5469" h="1667847">
                  <a:moveTo>
                    <a:pt x="3918857" y="1278294"/>
                  </a:moveTo>
                  <a:lnTo>
                    <a:pt x="4105469" y="121299"/>
                  </a:lnTo>
                  <a:lnTo>
                    <a:pt x="1371600" y="27992"/>
                  </a:lnTo>
                  <a:lnTo>
                    <a:pt x="653143" y="0"/>
                  </a:lnTo>
                  <a:lnTo>
                    <a:pt x="410547" y="662475"/>
                  </a:lnTo>
                  <a:lnTo>
                    <a:pt x="37321" y="615823"/>
                  </a:lnTo>
                  <a:lnTo>
                    <a:pt x="0" y="951723"/>
                  </a:lnTo>
                  <a:cubicBezTo>
                    <a:pt x="183503" y="1162439"/>
                    <a:pt x="460311" y="1317172"/>
                    <a:pt x="643814" y="1527888"/>
                  </a:cubicBezTo>
                  <a:cubicBezTo>
                    <a:pt x="762002" y="1692729"/>
                    <a:pt x="1551992" y="1503006"/>
                    <a:pt x="1670180" y="1667847"/>
                  </a:cubicBezTo>
                  <a:lnTo>
                    <a:pt x="2202024" y="1548882"/>
                  </a:lnTo>
                  <a:lnTo>
                    <a:pt x="2416629" y="1371601"/>
                  </a:lnTo>
                  <a:lnTo>
                    <a:pt x="2836506" y="1231642"/>
                  </a:lnTo>
                  <a:lnTo>
                    <a:pt x="3433665" y="1240972"/>
                  </a:lnTo>
                  <a:lnTo>
                    <a:pt x="3918857" y="127829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886098CD-BECE-40AE-9388-EB0FDEA04608}"/>
                </a:ext>
              </a:extLst>
            </p:cNvPr>
            <p:cNvSpPr/>
            <p:nvPr/>
          </p:nvSpPr>
          <p:spPr>
            <a:xfrm>
              <a:off x="8761445" y="1285097"/>
              <a:ext cx="1660849" cy="2174033"/>
            </a:xfrm>
            <a:custGeom>
              <a:avLst/>
              <a:gdLst>
                <a:gd name="connsiteX0" fmla="*/ 0 w 1660849"/>
                <a:gd name="connsiteY0" fmla="*/ 18662 h 2174033"/>
                <a:gd name="connsiteX1" fmla="*/ 1194318 w 1660849"/>
                <a:gd name="connsiteY1" fmla="*/ 0 h 2174033"/>
                <a:gd name="connsiteX2" fmla="*/ 1660849 w 1660849"/>
                <a:gd name="connsiteY2" fmla="*/ 485192 h 2174033"/>
                <a:gd name="connsiteX3" fmla="*/ 895739 w 1660849"/>
                <a:gd name="connsiteY3" fmla="*/ 1847462 h 2174033"/>
                <a:gd name="connsiteX4" fmla="*/ 597159 w 1660849"/>
                <a:gd name="connsiteY4" fmla="*/ 2174033 h 2174033"/>
                <a:gd name="connsiteX5" fmla="*/ 317241 w 1660849"/>
                <a:gd name="connsiteY5" fmla="*/ 1408923 h 2174033"/>
                <a:gd name="connsiteX6" fmla="*/ 0 w 1660849"/>
                <a:gd name="connsiteY6" fmla="*/ 18662 h 217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0849" h="2174033">
                  <a:moveTo>
                    <a:pt x="0" y="18662"/>
                  </a:moveTo>
                  <a:lnTo>
                    <a:pt x="1194318" y="0"/>
                  </a:lnTo>
                  <a:lnTo>
                    <a:pt x="1660849" y="485192"/>
                  </a:lnTo>
                  <a:lnTo>
                    <a:pt x="895739" y="1847462"/>
                  </a:lnTo>
                  <a:lnTo>
                    <a:pt x="597159" y="2174033"/>
                  </a:lnTo>
                  <a:lnTo>
                    <a:pt x="317241" y="1408923"/>
                  </a:lnTo>
                  <a:lnTo>
                    <a:pt x="0" y="18662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776A14D-4FD9-4339-8E5A-46AAF27AC99A}"/>
                </a:ext>
              </a:extLst>
            </p:cNvPr>
            <p:cNvSpPr/>
            <p:nvPr/>
          </p:nvSpPr>
          <p:spPr>
            <a:xfrm>
              <a:off x="9638522" y="1749451"/>
              <a:ext cx="1540307" cy="1383108"/>
            </a:xfrm>
            <a:custGeom>
              <a:avLst/>
              <a:gdLst>
                <a:gd name="connsiteX0" fmla="*/ 765111 w 1352939"/>
                <a:gd name="connsiteY0" fmla="*/ 0 h 1352939"/>
                <a:gd name="connsiteX1" fmla="*/ 0 w 1352939"/>
                <a:gd name="connsiteY1" fmla="*/ 1352939 h 1352939"/>
                <a:gd name="connsiteX2" fmla="*/ 1343609 w 1352939"/>
                <a:gd name="connsiteY2" fmla="*/ 1166326 h 1352939"/>
                <a:gd name="connsiteX3" fmla="*/ 1352939 w 1352939"/>
                <a:gd name="connsiteY3" fmla="*/ 167951 h 1352939"/>
                <a:gd name="connsiteX4" fmla="*/ 1045029 w 1352939"/>
                <a:gd name="connsiteY4" fmla="*/ 270588 h 1352939"/>
                <a:gd name="connsiteX5" fmla="*/ 765111 w 1352939"/>
                <a:gd name="connsiteY5" fmla="*/ 0 h 1352939"/>
                <a:gd name="connsiteX0" fmla="*/ 765111 w 1530221"/>
                <a:gd name="connsiteY0" fmla="*/ 0 h 1352939"/>
                <a:gd name="connsiteX1" fmla="*/ 0 w 1530221"/>
                <a:gd name="connsiteY1" fmla="*/ 1352939 h 1352939"/>
                <a:gd name="connsiteX2" fmla="*/ 1343609 w 1530221"/>
                <a:gd name="connsiteY2" fmla="*/ 1166326 h 1352939"/>
                <a:gd name="connsiteX3" fmla="*/ 1530221 w 1530221"/>
                <a:gd name="connsiteY3" fmla="*/ 830424 h 1352939"/>
                <a:gd name="connsiteX4" fmla="*/ 1352939 w 1530221"/>
                <a:gd name="connsiteY4" fmla="*/ 167951 h 1352939"/>
                <a:gd name="connsiteX5" fmla="*/ 1045029 w 1530221"/>
                <a:gd name="connsiteY5" fmla="*/ 270588 h 1352939"/>
                <a:gd name="connsiteX6" fmla="*/ 765111 w 1530221"/>
                <a:gd name="connsiteY6" fmla="*/ 0 h 1352939"/>
                <a:gd name="connsiteX0" fmla="*/ 765111 w 1540307"/>
                <a:gd name="connsiteY0" fmla="*/ 0 h 1352939"/>
                <a:gd name="connsiteX1" fmla="*/ 0 w 1540307"/>
                <a:gd name="connsiteY1" fmla="*/ 1352939 h 1352939"/>
                <a:gd name="connsiteX2" fmla="*/ 1343609 w 1540307"/>
                <a:gd name="connsiteY2" fmla="*/ 1166326 h 1352939"/>
                <a:gd name="connsiteX3" fmla="*/ 1530221 w 1540307"/>
                <a:gd name="connsiteY3" fmla="*/ 830424 h 1352939"/>
                <a:gd name="connsiteX4" fmla="*/ 1352939 w 1540307"/>
                <a:gd name="connsiteY4" fmla="*/ 167951 h 1352939"/>
                <a:gd name="connsiteX5" fmla="*/ 1045029 w 1540307"/>
                <a:gd name="connsiteY5" fmla="*/ 270588 h 1352939"/>
                <a:gd name="connsiteX6" fmla="*/ 765111 w 1540307"/>
                <a:gd name="connsiteY6" fmla="*/ 0 h 1352939"/>
                <a:gd name="connsiteX0" fmla="*/ 765111 w 1540307"/>
                <a:gd name="connsiteY0" fmla="*/ 11352 h 1364291"/>
                <a:gd name="connsiteX1" fmla="*/ 0 w 1540307"/>
                <a:gd name="connsiteY1" fmla="*/ 1364291 h 1364291"/>
                <a:gd name="connsiteX2" fmla="*/ 1343609 w 1540307"/>
                <a:gd name="connsiteY2" fmla="*/ 1177678 h 1364291"/>
                <a:gd name="connsiteX3" fmla="*/ 1530221 w 1540307"/>
                <a:gd name="connsiteY3" fmla="*/ 841776 h 1364291"/>
                <a:gd name="connsiteX4" fmla="*/ 1352939 w 1540307"/>
                <a:gd name="connsiteY4" fmla="*/ 179303 h 1364291"/>
                <a:gd name="connsiteX5" fmla="*/ 1067889 w 1540307"/>
                <a:gd name="connsiteY5" fmla="*/ 0 h 1364291"/>
                <a:gd name="connsiteX6" fmla="*/ 765111 w 1540307"/>
                <a:gd name="connsiteY6" fmla="*/ 11352 h 1364291"/>
                <a:gd name="connsiteX0" fmla="*/ 765111 w 1540307"/>
                <a:gd name="connsiteY0" fmla="*/ 30169 h 1383108"/>
                <a:gd name="connsiteX1" fmla="*/ 0 w 1540307"/>
                <a:gd name="connsiteY1" fmla="*/ 1383108 h 1383108"/>
                <a:gd name="connsiteX2" fmla="*/ 1343609 w 1540307"/>
                <a:gd name="connsiteY2" fmla="*/ 1196495 h 1383108"/>
                <a:gd name="connsiteX3" fmla="*/ 1530221 w 1540307"/>
                <a:gd name="connsiteY3" fmla="*/ 860593 h 1383108"/>
                <a:gd name="connsiteX4" fmla="*/ 1322459 w 1540307"/>
                <a:gd name="connsiteY4" fmla="*/ 0 h 1383108"/>
                <a:gd name="connsiteX5" fmla="*/ 1067889 w 1540307"/>
                <a:gd name="connsiteY5" fmla="*/ 18817 h 1383108"/>
                <a:gd name="connsiteX6" fmla="*/ 765111 w 1540307"/>
                <a:gd name="connsiteY6" fmla="*/ 30169 h 138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307" h="1383108">
                  <a:moveTo>
                    <a:pt x="765111" y="30169"/>
                  </a:moveTo>
                  <a:lnTo>
                    <a:pt x="0" y="1383108"/>
                  </a:lnTo>
                  <a:lnTo>
                    <a:pt x="1343609" y="1196495"/>
                  </a:lnTo>
                  <a:cubicBezTo>
                    <a:pt x="1346719" y="1068977"/>
                    <a:pt x="1592425" y="1212045"/>
                    <a:pt x="1530221" y="860593"/>
                  </a:cubicBezTo>
                  <a:lnTo>
                    <a:pt x="1322459" y="0"/>
                  </a:lnTo>
                  <a:lnTo>
                    <a:pt x="1067889" y="18817"/>
                  </a:lnTo>
                  <a:lnTo>
                    <a:pt x="765111" y="3016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063F4302-ADDB-466B-895D-B661E06E5E3F}"/>
                </a:ext>
              </a:extLst>
            </p:cNvPr>
            <p:cNvSpPr/>
            <p:nvPr/>
          </p:nvSpPr>
          <p:spPr>
            <a:xfrm>
              <a:off x="2593910" y="2722012"/>
              <a:ext cx="2099388" cy="1903445"/>
            </a:xfrm>
            <a:custGeom>
              <a:avLst/>
              <a:gdLst>
                <a:gd name="connsiteX0" fmla="*/ 317241 w 2099388"/>
                <a:gd name="connsiteY0" fmla="*/ 0 h 1903445"/>
                <a:gd name="connsiteX1" fmla="*/ 419878 w 2099388"/>
                <a:gd name="connsiteY1" fmla="*/ 102636 h 1903445"/>
                <a:gd name="connsiteX2" fmla="*/ 1184988 w 2099388"/>
                <a:gd name="connsiteY2" fmla="*/ 74645 h 1903445"/>
                <a:gd name="connsiteX3" fmla="*/ 1380931 w 2099388"/>
                <a:gd name="connsiteY3" fmla="*/ 158620 h 1903445"/>
                <a:gd name="connsiteX4" fmla="*/ 1847461 w 2099388"/>
                <a:gd name="connsiteY4" fmla="*/ 74645 h 1903445"/>
                <a:gd name="connsiteX5" fmla="*/ 1847461 w 2099388"/>
                <a:gd name="connsiteY5" fmla="*/ 531845 h 1903445"/>
                <a:gd name="connsiteX6" fmla="*/ 1763486 w 2099388"/>
                <a:gd name="connsiteY6" fmla="*/ 765110 h 1903445"/>
                <a:gd name="connsiteX7" fmla="*/ 2099388 w 2099388"/>
                <a:gd name="connsiteY7" fmla="*/ 1539551 h 1903445"/>
                <a:gd name="connsiteX8" fmla="*/ 793102 w 2099388"/>
                <a:gd name="connsiteY8" fmla="*/ 1903445 h 1903445"/>
                <a:gd name="connsiteX9" fmla="*/ 681135 w 2099388"/>
                <a:gd name="connsiteY9" fmla="*/ 1399592 h 1903445"/>
                <a:gd name="connsiteX10" fmla="*/ 0 w 2099388"/>
                <a:gd name="connsiteY10" fmla="*/ 970383 h 1903445"/>
                <a:gd name="connsiteX11" fmla="*/ 317241 w 2099388"/>
                <a:gd name="connsiteY11" fmla="*/ 0 h 19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9388" h="1903445">
                  <a:moveTo>
                    <a:pt x="317241" y="0"/>
                  </a:moveTo>
                  <a:lnTo>
                    <a:pt x="419878" y="102636"/>
                  </a:lnTo>
                  <a:lnTo>
                    <a:pt x="1184988" y="74645"/>
                  </a:lnTo>
                  <a:lnTo>
                    <a:pt x="1380931" y="158620"/>
                  </a:lnTo>
                  <a:lnTo>
                    <a:pt x="1847461" y="74645"/>
                  </a:lnTo>
                  <a:lnTo>
                    <a:pt x="1847461" y="531845"/>
                  </a:lnTo>
                  <a:lnTo>
                    <a:pt x="1763486" y="765110"/>
                  </a:lnTo>
                  <a:lnTo>
                    <a:pt x="2099388" y="1539551"/>
                  </a:lnTo>
                  <a:lnTo>
                    <a:pt x="793102" y="1903445"/>
                  </a:lnTo>
                  <a:lnTo>
                    <a:pt x="681135" y="1399592"/>
                  </a:lnTo>
                  <a:lnTo>
                    <a:pt x="0" y="970383"/>
                  </a:lnTo>
                  <a:lnTo>
                    <a:pt x="317241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5D98FB9D-399C-462C-B29E-E8BC1F842E41}"/>
                </a:ext>
              </a:extLst>
            </p:cNvPr>
            <p:cNvSpPr/>
            <p:nvPr/>
          </p:nvSpPr>
          <p:spPr>
            <a:xfrm>
              <a:off x="5243412" y="3762375"/>
              <a:ext cx="1772816" cy="914400"/>
            </a:xfrm>
            <a:custGeom>
              <a:avLst/>
              <a:gdLst>
                <a:gd name="connsiteX0" fmla="*/ 0 w 1772816"/>
                <a:gd name="connsiteY0" fmla="*/ 335902 h 914400"/>
                <a:gd name="connsiteX1" fmla="*/ 494522 w 1772816"/>
                <a:gd name="connsiteY1" fmla="*/ 914400 h 914400"/>
                <a:gd name="connsiteX2" fmla="*/ 1688841 w 1772816"/>
                <a:gd name="connsiteY2" fmla="*/ 849085 h 914400"/>
                <a:gd name="connsiteX3" fmla="*/ 1772816 w 1772816"/>
                <a:gd name="connsiteY3" fmla="*/ 0 h 914400"/>
                <a:gd name="connsiteX4" fmla="*/ 606490 w 1772816"/>
                <a:gd name="connsiteY4" fmla="*/ 130628 h 914400"/>
                <a:gd name="connsiteX5" fmla="*/ 0 w 1772816"/>
                <a:gd name="connsiteY5" fmla="*/ 33590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2816" h="914400">
                  <a:moveTo>
                    <a:pt x="0" y="335902"/>
                  </a:moveTo>
                  <a:lnTo>
                    <a:pt x="494522" y="914400"/>
                  </a:lnTo>
                  <a:lnTo>
                    <a:pt x="1688841" y="849085"/>
                  </a:lnTo>
                  <a:lnTo>
                    <a:pt x="1772816" y="0"/>
                  </a:lnTo>
                  <a:lnTo>
                    <a:pt x="606490" y="130628"/>
                  </a:lnTo>
                  <a:lnTo>
                    <a:pt x="0" y="335902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0E2CA15-91BB-4ADD-B0AF-C076603C1719}"/>
                </a:ext>
              </a:extLst>
            </p:cNvPr>
            <p:cNvSpPr txBox="1"/>
            <p:nvPr/>
          </p:nvSpPr>
          <p:spPr>
            <a:xfrm>
              <a:off x="5906569" y="4056003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통신실</a:t>
              </a: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D040358E-E86E-4D98-8603-24370137010A}"/>
                </a:ext>
              </a:extLst>
            </p:cNvPr>
            <p:cNvSpPr/>
            <p:nvPr/>
          </p:nvSpPr>
          <p:spPr>
            <a:xfrm>
              <a:off x="4366727" y="2470085"/>
              <a:ext cx="1819469" cy="989045"/>
            </a:xfrm>
            <a:custGeom>
              <a:avLst/>
              <a:gdLst>
                <a:gd name="connsiteX0" fmla="*/ 1819469 w 1819469"/>
                <a:gd name="connsiteY0" fmla="*/ 37323 h 989045"/>
                <a:gd name="connsiteX1" fmla="*/ 783771 w 1819469"/>
                <a:gd name="connsiteY1" fmla="*/ 0 h 989045"/>
                <a:gd name="connsiteX2" fmla="*/ 298579 w 1819469"/>
                <a:gd name="connsiteY2" fmla="*/ 121298 h 989045"/>
                <a:gd name="connsiteX3" fmla="*/ 102636 w 1819469"/>
                <a:gd name="connsiteY3" fmla="*/ 410547 h 989045"/>
                <a:gd name="connsiteX4" fmla="*/ 74644 w 1819469"/>
                <a:gd name="connsiteY4" fmla="*/ 737119 h 989045"/>
                <a:gd name="connsiteX5" fmla="*/ 0 w 1819469"/>
                <a:gd name="connsiteY5" fmla="*/ 989045 h 98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469" h="989045">
                  <a:moveTo>
                    <a:pt x="1819469" y="37323"/>
                  </a:moveTo>
                  <a:lnTo>
                    <a:pt x="783771" y="0"/>
                  </a:lnTo>
                  <a:lnTo>
                    <a:pt x="298579" y="121298"/>
                  </a:lnTo>
                  <a:lnTo>
                    <a:pt x="102636" y="410547"/>
                  </a:lnTo>
                  <a:lnTo>
                    <a:pt x="74644" y="737119"/>
                  </a:lnTo>
                  <a:lnTo>
                    <a:pt x="0" y="98904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588ADFF1-89A4-49C0-9596-191001DF1DB2}"/>
                </a:ext>
              </a:extLst>
            </p:cNvPr>
            <p:cNvSpPr/>
            <p:nvPr/>
          </p:nvSpPr>
          <p:spPr>
            <a:xfrm>
              <a:off x="4506686" y="2460755"/>
              <a:ext cx="2603241" cy="1772816"/>
            </a:xfrm>
            <a:custGeom>
              <a:avLst/>
              <a:gdLst>
                <a:gd name="connsiteX0" fmla="*/ 2164702 w 2603241"/>
                <a:gd name="connsiteY0" fmla="*/ 0 h 1772816"/>
                <a:gd name="connsiteX1" fmla="*/ 2603241 w 2603241"/>
                <a:gd name="connsiteY1" fmla="*/ 139959 h 1772816"/>
                <a:gd name="connsiteX2" fmla="*/ 2453951 w 2603241"/>
                <a:gd name="connsiteY2" fmla="*/ 746449 h 1772816"/>
                <a:gd name="connsiteX3" fmla="*/ 2491273 w 2603241"/>
                <a:gd name="connsiteY3" fmla="*/ 1315616 h 1772816"/>
                <a:gd name="connsiteX4" fmla="*/ 1408922 w 2603241"/>
                <a:gd name="connsiteY4" fmla="*/ 1427583 h 1772816"/>
                <a:gd name="connsiteX5" fmla="*/ 186612 w 2603241"/>
                <a:gd name="connsiteY5" fmla="*/ 1772816 h 1772816"/>
                <a:gd name="connsiteX6" fmla="*/ 0 w 2603241"/>
                <a:gd name="connsiteY6" fmla="*/ 1380930 h 177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241" h="1772816">
                  <a:moveTo>
                    <a:pt x="2164702" y="0"/>
                  </a:moveTo>
                  <a:lnTo>
                    <a:pt x="2603241" y="139959"/>
                  </a:lnTo>
                  <a:lnTo>
                    <a:pt x="2453951" y="746449"/>
                  </a:lnTo>
                  <a:lnTo>
                    <a:pt x="2491273" y="1315616"/>
                  </a:lnTo>
                  <a:lnTo>
                    <a:pt x="1408922" y="1427583"/>
                  </a:lnTo>
                  <a:lnTo>
                    <a:pt x="186612" y="1772816"/>
                  </a:lnTo>
                  <a:lnTo>
                    <a:pt x="0" y="138093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BAED425-8883-4197-8A08-F92B9B23A63C}"/>
                </a:ext>
              </a:extLst>
            </p:cNvPr>
            <p:cNvSpPr/>
            <p:nvPr/>
          </p:nvSpPr>
          <p:spPr>
            <a:xfrm>
              <a:off x="5281127" y="3795032"/>
              <a:ext cx="1735493" cy="839755"/>
            </a:xfrm>
            <a:custGeom>
              <a:avLst/>
              <a:gdLst>
                <a:gd name="connsiteX0" fmla="*/ 0 w 1735493"/>
                <a:gd name="connsiteY0" fmla="*/ 317241 h 839755"/>
                <a:gd name="connsiteX1" fmla="*/ 625151 w 1735493"/>
                <a:gd name="connsiteY1" fmla="*/ 102637 h 839755"/>
                <a:gd name="connsiteX2" fmla="*/ 1735493 w 1735493"/>
                <a:gd name="connsiteY2" fmla="*/ 0 h 839755"/>
                <a:gd name="connsiteX3" fmla="*/ 1660849 w 1735493"/>
                <a:gd name="connsiteY3" fmla="*/ 830425 h 839755"/>
                <a:gd name="connsiteX4" fmla="*/ 1287624 w 1735493"/>
                <a:gd name="connsiteY4" fmla="*/ 839755 h 83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493" h="839755">
                  <a:moveTo>
                    <a:pt x="0" y="317241"/>
                  </a:moveTo>
                  <a:lnTo>
                    <a:pt x="625151" y="102637"/>
                  </a:lnTo>
                  <a:lnTo>
                    <a:pt x="1735493" y="0"/>
                  </a:lnTo>
                  <a:lnTo>
                    <a:pt x="1660849" y="830425"/>
                  </a:lnTo>
                  <a:lnTo>
                    <a:pt x="1287624" y="83975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C4415310-05EB-467C-AD96-9263E22FDB1F}"/>
                </a:ext>
              </a:extLst>
            </p:cNvPr>
            <p:cNvSpPr/>
            <p:nvPr/>
          </p:nvSpPr>
          <p:spPr>
            <a:xfrm>
              <a:off x="5262465" y="4112273"/>
              <a:ext cx="886408" cy="587829"/>
            </a:xfrm>
            <a:custGeom>
              <a:avLst/>
              <a:gdLst>
                <a:gd name="connsiteX0" fmla="*/ 0 w 886408"/>
                <a:gd name="connsiteY0" fmla="*/ 0 h 587829"/>
                <a:gd name="connsiteX1" fmla="*/ 466531 w 886408"/>
                <a:gd name="connsiteY1" fmla="*/ 587829 h 587829"/>
                <a:gd name="connsiteX2" fmla="*/ 886408 w 886408"/>
                <a:gd name="connsiteY2" fmla="*/ 541175 h 5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408" h="587829">
                  <a:moveTo>
                    <a:pt x="0" y="0"/>
                  </a:moveTo>
                  <a:lnTo>
                    <a:pt x="466531" y="587829"/>
                  </a:lnTo>
                  <a:lnTo>
                    <a:pt x="886408" y="5411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903BF92C-173A-403B-A9DB-7C6163C21798}"/>
                </a:ext>
              </a:extLst>
            </p:cNvPr>
            <p:cNvSpPr/>
            <p:nvPr/>
          </p:nvSpPr>
          <p:spPr>
            <a:xfrm>
              <a:off x="3396343" y="4504159"/>
              <a:ext cx="447869" cy="802432"/>
            </a:xfrm>
            <a:custGeom>
              <a:avLst/>
              <a:gdLst>
                <a:gd name="connsiteX0" fmla="*/ 149290 w 447869"/>
                <a:gd name="connsiteY0" fmla="*/ 802432 h 802432"/>
                <a:gd name="connsiteX1" fmla="*/ 0 w 447869"/>
                <a:gd name="connsiteY1" fmla="*/ 102636 h 802432"/>
                <a:gd name="connsiteX2" fmla="*/ 447869 w 447869"/>
                <a:gd name="connsiteY2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869" h="802432">
                  <a:moveTo>
                    <a:pt x="149290" y="802432"/>
                  </a:moveTo>
                  <a:lnTo>
                    <a:pt x="0" y="102636"/>
                  </a:lnTo>
                  <a:lnTo>
                    <a:pt x="447869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09CB4BC2-F340-4509-85AD-54004FD2116F}"/>
                </a:ext>
              </a:extLst>
            </p:cNvPr>
            <p:cNvSpPr/>
            <p:nvPr/>
          </p:nvSpPr>
          <p:spPr>
            <a:xfrm>
              <a:off x="4264090" y="4261563"/>
              <a:ext cx="419877" cy="139959"/>
            </a:xfrm>
            <a:custGeom>
              <a:avLst/>
              <a:gdLst>
                <a:gd name="connsiteX0" fmla="*/ 0 w 419877"/>
                <a:gd name="connsiteY0" fmla="*/ 139959 h 139959"/>
                <a:gd name="connsiteX1" fmla="*/ 419877 w 419877"/>
                <a:gd name="connsiteY1" fmla="*/ 0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77" h="139959">
                  <a:moveTo>
                    <a:pt x="0" y="139959"/>
                  </a:moveTo>
                  <a:lnTo>
                    <a:pt x="419877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6E8C3ED9-78F9-4F2A-B1D2-3B35F31E4F96}"/>
                </a:ext>
              </a:extLst>
            </p:cNvPr>
            <p:cNvSpPr/>
            <p:nvPr/>
          </p:nvSpPr>
          <p:spPr>
            <a:xfrm>
              <a:off x="3610947" y="5446551"/>
              <a:ext cx="4945224" cy="1231640"/>
            </a:xfrm>
            <a:custGeom>
              <a:avLst/>
              <a:gdLst>
                <a:gd name="connsiteX0" fmla="*/ 0 w 4945224"/>
                <a:gd name="connsiteY0" fmla="*/ 242595 h 1231640"/>
                <a:gd name="connsiteX1" fmla="*/ 111967 w 4945224"/>
                <a:gd name="connsiteY1" fmla="*/ 615820 h 1231640"/>
                <a:gd name="connsiteX2" fmla="*/ 391886 w 4945224"/>
                <a:gd name="connsiteY2" fmla="*/ 1082351 h 1231640"/>
                <a:gd name="connsiteX3" fmla="*/ 1343608 w 4945224"/>
                <a:gd name="connsiteY3" fmla="*/ 1110342 h 1231640"/>
                <a:gd name="connsiteX4" fmla="*/ 2127380 w 4945224"/>
                <a:gd name="connsiteY4" fmla="*/ 951722 h 1231640"/>
                <a:gd name="connsiteX5" fmla="*/ 3069771 w 4945224"/>
                <a:gd name="connsiteY5" fmla="*/ 1231640 h 1231640"/>
                <a:gd name="connsiteX6" fmla="*/ 3993502 w 4945224"/>
                <a:gd name="connsiteY6" fmla="*/ 1194318 h 1231640"/>
                <a:gd name="connsiteX7" fmla="*/ 4917233 w 4945224"/>
                <a:gd name="connsiteY7" fmla="*/ 270587 h 1231640"/>
                <a:gd name="connsiteX8" fmla="*/ 4945224 w 4945224"/>
                <a:gd name="connsiteY8" fmla="*/ 0 h 123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224" h="1231640">
                  <a:moveTo>
                    <a:pt x="0" y="242595"/>
                  </a:moveTo>
                  <a:lnTo>
                    <a:pt x="111967" y="615820"/>
                  </a:lnTo>
                  <a:lnTo>
                    <a:pt x="391886" y="1082351"/>
                  </a:lnTo>
                  <a:lnTo>
                    <a:pt x="1343608" y="1110342"/>
                  </a:lnTo>
                  <a:lnTo>
                    <a:pt x="2127380" y="951722"/>
                  </a:lnTo>
                  <a:lnTo>
                    <a:pt x="3069771" y="1231640"/>
                  </a:lnTo>
                  <a:lnTo>
                    <a:pt x="3993502" y="1194318"/>
                  </a:lnTo>
                  <a:lnTo>
                    <a:pt x="4917233" y="270587"/>
                  </a:lnTo>
                  <a:lnTo>
                    <a:pt x="4945224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42114B9D-F8C5-4208-B83D-D0D4A83F7127}"/>
                </a:ext>
              </a:extLst>
            </p:cNvPr>
            <p:cNvSpPr/>
            <p:nvPr/>
          </p:nvSpPr>
          <p:spPr>
            <a:xfrm>
              <a:off x="7744408" y="3729718"/>
              <a:ext cx="1194319" cy="1334277"/>
            </a:xfrm>
            <a:custGeom>
              <a:avLst/>
              <a:gdLst>
                <a:gd name="connsiteX0" fmla="*/ 0 w 1194319"/>
                <a:gd name="connsiteY0" fmla="*/ 9330 h 1334277"/>
                <a:gd name="connsiteX1" fmla="*/ 130629 w 1194319"/>
                <a:gd name="connsiteY1" fmla="*/ 0 h 1334277"/>
                <a:gd name="connsiteX2" fmla="*/ 1194319 w 1194319"/>
                <a:gd name="connsiteY2" fmla="*/ 438539 h 1334277"/>
                <a:gd name="connsiteX3" fmla="*/ 942392 w 1194319"/>
                <a:gd name="connsiteY3" fmla="*/ 1334277 h 133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19" h="1334277">
                  <a:moveTo>
                    <a:pt x="0" y="9330"/>
                  </a:moveTo>
                  <a:lnTo>
                    <a:pt x="130629" y="0"/>
                  </a:lnTo>
                  <a:lnTo>
                    <a:pt x="1194319" y="438539"/>
                  </a:lnTo>
                  <a:lnTo>
                    <a:pt x="942392" y="1334277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D602E2B0-0EEC-4A38-ACCC-436868610B1E}"/>
                </a:ext>
              </a:extLst>
            </p:cNvPr>
            <p:cNvSpPr/>
            <p:nvPr/>
          </p:nvSpPr>
          <p:spPr>
            <a:xfrm>
              <a:off x="7016620" y="3767040"/>
              <a:ext cx="391886" cy="9331"/>
            </a:xfrm>
            <a:custGeom>
              <a:avLst/>
              <a:gdLst>
                <a:gd name="connsiteX0" fmla="*/ 0 w 391886"/>
                <a:gd name="connsiteY0" fmla="*/ 9331 h 9331"/>
                <a:gd name="connsiteX1" fmla="*/ 391886 w 391886"/>
                <a:gd name="connsiteY1" fmla="*/ 0 h 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9331">
                  <a:moveTo>
                    <a:pt x="0" y="9331"/>
                  </a:moveTo>
                  <a:lnTo>
                    <a:pt x="391886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202DDD0D-D4D2-4670-B0A5-5EBA31252487}"/>
                </a:ext>
              </a:extLst>
            </p:cNvPr>
            <p:cNvSpPr/>
            <p:nvPr/>
          </p:nvSpPr>
          <p:spPr>
            <a:xfrm>
              <a:off x="9647853" y="2516738"/>
              <a:ext cx="475861" cy="625151"/>
            </a:xfrm>
            <a:custGeom>
              <a:avLst/>
              <a:gdLst>
                <a:gd name="connsiteX0" fmla="*/ 307910 w 475861"/>
                <a:gd name="connsiteY0" fmla="*/ 0 h 625151"/>
                <a:gd name="connsiteX1" fmla="*/ 0 w 475861"/>
                <a:gd name="connsiteY1" fmla="*/ 625151 h 625151"/>
                <a:gd name="connsiteX2" fmla="*/ 475861 w 475861"/>
                <a:gd name="connsiteY2" fmla="*/ 550506 h 6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861" h="625151">
                  <a:moveTo>
                    <a:pt x="307910" y="0"/>
                  </a:moveTo>
                  <a:lnTo>
                    <a:pt x="0" y="625151"/>
                  </a:lnTo>
                  <a:lnTo>
                    <a:pt x="475861" y="55050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5150788F-A8E8-4216-9A68-4138ADDCDC5E}"/>
                </a:ext>
              </a:extLst>
            </p:cNvPr>
            <p:cNvSpPr/>
            <p:nvPr/>
          </p:nvSpPr>
          <p:spPr>
            <a:xfrm>
              <a:off x="10189029" y="1760647"/>
              <a:ext cx="998375" cy="1231951"/>
            </a:xfrm>
            <a:custGeom>
              <a:avLst/>
              <a:gdLst>
                <a:gd name="connsiteX0" fmla="*/ 363893 w 998375"/>
                <a:gd name="connsiteY0" fmla="*/ 1222310 h 1222310"/>
                <a:gd name="connsiteX1" fmla="*/ 858416 w 998375"/>
                <a:gd name="connsiteY1" fmla="*/ 1156996 h 1222310"/>
                <a:gd name="connsiteX2" fmla="*/ 989044 w 998375"/>
                <a:gd name="connsiteY2" fmla="*/ 989045 h 1222310"/>
                <a:gd name="connsiteX3" fmla="*/ 998375 w 998375"/>
                <a:gd name="connsiteY3" fmla="*/ 886408 h 1222310"/>
                <a:gd name="connsiteX4" fmla="*/ 774440 w 998375"/>
                <a:gd name="connsiteY4" fmla="*/ 167951 h 1222310"/>
                <a:gd name="connsiteX5" fmla="*/ 485191 w 998375"/>
                <a:gd name="connsiteY5" fmla="*/ 279919 h 1222310"/>
                <a:gd name="connsiteX6" fmla="*/ 214604 w 998375"/>
                <a:gd name="connsiteY6" fmla="*/ 0 h 1222310"/>
                <a:gd name="connsiteX7" fmla="*/ 0 w 998375"/>
                <a:gd name="connsiteY7" fmla="*/ 354564 h 1222310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74440 w 998375"/>
                <a:gd name="connsiteY4" fmla="*/ 17759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66820 w 998375"/>
                <a:gd name="connsiteY4" fmla="*/ 995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375" h="1231951">
                  <a:moveTo>
                    <a:pt x="363893" y="1231951"/>
                  </a:moveTo>
                  <a:lnTo>
                    <a:pt x="858416" y="1166637"/>
                  </a:lnTo>
                  <a:lnTo>
                    <a:pt x="989044" y="998686"/>
                  </a:lnTo>
                  <a:lnTo>
                    <a:pt x="998375" y="896049"/>
                  </a:lnTo>
                  <a:lnTo>
                    <a:pt x="766820" y="9952"/>
                  </a:lnTo>
                  <a:lnTo>
                    <a:pt x="500431" y="0"/>
                  </a:lnTo>
                  <a:lnTo>
                    <a:pt x="214604" y="9641"/>
                  </a:lnTo>
                  <a:lnTo>
                    <a:pt x="0" y="36420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CE7DD502-77A9-47AE-9737-16F6E969E1B9}"/>
                </a:ext>
              </a:extLst>
            </p:cNvPr>
            <p:cNvSpPr/>
            <p:nvPr/>
          </p:nvSpPr>
          <p:spPr>
            <a:xfrm>
              <a:off x="9265298" y="3132559"/>
              <a:ext cx="363894" cy="335902"/>
            </a:xfrm>
            <a:custGeom>
              <a:avLst/>
              <a:gdLst>
                <a:gd name="connsiteX0" fmla="*/ 363894 w 363894"/>
                <a:gd name="connsiteY0" fmla="*/ 0 h 335902"/>
                <a:gd name="connsiteX1" fmla="*/ 121298 w 363894"/>
                <a:gd name="connsiteY1" fmla="*/ 335902 h 335902"/>
                <a:gd name="connsiteX2" fmla="*/ 0 w 363894"/>
                <a:gd name="connsiteY2" fmla="*/ 65314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894" h="335902">
                  <a:moveTo>
                    <a:pt x="363894" y="0"/>
                  </a:moveTo>
                  <a:lnTo>
                    <a:pt x="121298" y="335902"/>
                  </a:lnTo>
                  <a:lnTo>
                    <a:pt x="0" y="653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D486E7C0-73C3-4336-9F5B-9A1F50C5078C}"/>
                </a:ext>
              </a:extLst>
            </p:cNvPr>
            <p:cNvCxnSpPr>
              <a:cxnSpLocks/>
            </p:cNvCxnSpPr>
            <p:nvPr/>
          </p:nvCxnSpPr>
          <p:spPr>
            <a:xfrm>
              <a:off x="9022702" y="2456089"/>
              <a:ext cx="111968" cy="3965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EDBB2785-6EE2-43D7-999E-E51E1DDB81CA}"/>
                </a:ext>
              </a:extLst>
            </p:cNvPr>
            <p:cNvSpPr/>
            <p:nvPr/>
          </p:nvSpPr>
          <p:spPr>
            <a:xfrm>
              <a:off x="8752114" y="1285097"/>
              <a:ext cx="1623527" cy="746449"/>
            </a:xfrm>
            <a:custGeom>
              <a:avLst/>
              <a:gdLst>
                <a:gd name="connsiteX0" fmla="*/ 158621 w 1623527"/>
                <a:gd name="connsiteY0" fmla="*/ 746449 h 746449"/>
                <a:gd name="connsiteX1" fmla="*/ 0 w 1623527"/>
                <a:gd name="connsiteY1" fmla="*/ 9331 h 746449"/>
                <a:gd name="connsiteX2" fmla="*/ 1212980 w 1623527"/>
                <a:gd name="connsiteY2" fmla="*/ 0 h 746449"/>
                <a:gd name="connsiteX3" fmla="*/ 1623527 w 1623527"/>
                <a:gd name="connsiteY3" fmla="*/ 429209 h 7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527" h="746449">
                  <a:moveTo>
                    <a:pt x="158621" y="746449"/>
                  </a:moveTo>
                  <a:lnTo>
                    <a:pt x="0" y="9331"/>
                  </a:lnTo>
                  <a:lnTo>
                    <a:pt x="1212980" y="0"/>
                  </a:lnTo>
                  <a:lnTo>
                    <a:pt x="1623527" y="42920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E0CAEA38-2400-436B-B307-A021D4086A32}"/>
                </a:ext>
              </a:extLst>
            </p:cNvPr>
            <p:cNvSpPr/>
            <p:nvPr/>
          </p:nvSpPr>
          <p:spPr>
            <a:xfrm>
              <a:off x="1474237" y="2190167"/>
              <a:ext cx="793102" cy="998375"/>
            </a:xfrm>
            <a:custGeom>
              <a:avLst/>
              <a:gdLst>
                <a:gd name="connsiteX0" fmla="*/ 793102 w 793102"/>
                <a:gd name="connsiteY0" fmla="*/ 0 h 998375"/>
                <a:gd name="connsiteX1" fmla="*/ 0 w 793102"/>
                <a:gd name="connsiteY1" fmla="*/ 774441 h 998375"/>
                <a:gd name="connsiteX2" fmla="*/ 391885 w 793102"/>
                <a:gd name="connsiteY2" fmla="*/ 998375 h 99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102" h="998375">
                  <a:moveTo>
                    <a:pt x="793102" y="0"/>
                  </a:moveTo>
                  <a:lnTo>
                    <a:pt x="0" y="774441"/>
                  </a:lnTo>
                  <a:lnTo>
                    <a:pt x="391885" y="99837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2FD87DE6-3BAF-4A7A-95F7-187151ED3272}"/>
                </a:ext>
              </a:extLst>
            </p:cNvPr>
            <p:cNvSpPr/>
            <p:nvPr/>
          </p:nvSpPr>
          <p:spPr>
            <a:xfrm>
              <a:off x="2258008" y="2180836"/>
              <a:ext cx="214604" cy="139959"/>
            </a:xfrm>
            <a:custGeom>
              <a:avLst/>
              <a:gdLst>
                <a:gd name="connsiteX0" fmla="*/ 0 w 214604"/>
                <a:gd name="connsiteY0" fmla="*/ 0 h 139959"/>
                <a:gd name="connsiteX1" fmla="*/ 214604 w 214604"/>
                <a:gd name="connsiteY1" fmla="*/ 139959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604" h="139959">
                  <a:moveTo>
                    <a:pt x="0" y="0"/>
                  </a:moveTo>
                  <a:lnTo>
                    <a:pt x="214604" y="13995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E6879817-3019-4BE5-BCB3-425388F9C84D}"/>
                </a:ext>
              </a:extLst>
            </p:cNvPr>
            <p:cNvSpPr/>
            <p:nvPr/>
          </p:nvSpPr>
          <p:spPr>
            <a:xfrm>
              <a:off x="2687216" y="2526069"/>
              <a:ext cx="251927" cy="522514"/>
            </a:xfrm>
            <a:custGeom>
              <a:avLst/>
              <a:gdLst>
                <a:gd name="connsiteX0" fmla="*/ 0 w 251927"/>
                <a:gd name="connsiteY0" fmla="*/ 0 h 522514"/>
                <a:gd name="connsiteX1" fmla="*/ 251927 w 251927"/>
                <a:gd name="connsiteY1" fmla="*/ 223935 h 522514"/>
                <a:gd name="connsiteX2" fmla="*/ 121298 w 251927"/>
                <a:gd name="connsiteY2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927" h="522514">
                  <a:moveTo>
                    <a:pt x="0" y="0"/>
                  </a:moveTo>
                  <a:lnTo>
                    <a:pt x="251927" y="223935"/>
                  </a:lnTo>
                  <a:lnTo>
                    <a:pt x="121298" y="5225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C68B5E81-1369-42CE-A3D7-1B3AD55FCF58}"/>
                </a:ext>
              </a:extLst>
            </p:cNvPr>
            <p:cNvSpPr/>
            <p:nvPr/>
          </p:nvSpPr>
          <p:spPr>
            <a:xfrm>
              <a:off x="2174033" y="3309840"/>
              <a:ext cx="522514" cy="401217"/>
            </a:xfrm>
            <a:custGeom>
              <a:avLst/>
              <a:gdLst>
                <a:gd name="connsiteX0" fmla="*/ 522514 w 522514"/>
                <a:gd name="connsiteY0" fmla="*/ 0 h 401217"/>
                <a:gd name="connsiteX1" fmla="*/ 438538 w 522514"/>
                <a:gd name="connsiteY1" fmla="*/ 401217 h 401217"/>
                <a:gd name="connsiteX2" fmla="*/ 0 w 522514"/>
                <a:gd name="connsiteY2" fmla="*/ 83976 h 40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401217">
                  <a:moveTo>
                    <a:pt x="522514" y="0"/>
                  </a:moveTo>
                  <a:lnTo>
                    <a:pt x="438538" y="401217"/>
                  </a:lnTo>
                  <a:lnTo>
                    <a:pt x="0" y="8397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B02FB579-621D-4B7E-815B-1EBF99C3D367}"/>
                </a:ext>
              </a:extLst>
            </p:cNvPr>
            <p:cNvSpPr/>
            <p:nvPr/>
          </p:nvSpPr>
          <p:spPr>
            <a:xfrm>
              <a:off x="5719665" y="5642493"/>
              <a:ext cx="2435290" cy="1007706"/>
            </a:xfrm>
            <a:custGeom>
              <a:avLst/>
              <a:gdLst>
                <a:gd name="connsiteX0" fmla="*/ 0 w 2435290"/>
                <a:gd name="connsiteY0" fmla="*/ 709127 h 1007706"/>
                <a:gd name="connsiteX1" fmla="*/ 214604 w 2435290"/>
                <a:gd name="connsiteY1" fmla="*/ 0 h 1007706"/>
                <a:gd name="connsiteX2" fmla="*/ 1380931 w 2435290"/>
                <a:gd name="connsiteY2" fmla="*/ 46653 h 1007706"/>
                <a:gd name="connsiteX3" fmla="*/ 2435290 w 2435290"/>
                <a:gd name="connsiteY3" fmla="*/ 419878 h 1007706"/>
                <a:gd name="connsiteX4" fmla="*/ 1866123 w 2435290"/>
                <a:gd name="connsiteY4" fmla="*/ 961053 h 1007706"/>
                <a:gd name="connsiteX5" fmla="*/ 979715 w 2435290"/>
                <a:gd name="connsiteY5" fmla="*/ 1007706 h 1007706"/>
                <a:gd name="connsiteX6" fmla="*/ 0 w 2435290"/>
                <a:gd name="connsiteY6" fmla="*/ 709127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290" h="1007706">
                  <a:moveTo>
                    <a:pt x="0" y="709127"/>
                  </a:moveTo>
                  <a:lnTo>
                    <a:pt x="214604" y="0"/>
                  </a:lnTo>
                  <a:lnTo>
                    <a:pt x="1380931" y="46653"/>
                  </a:lnTo>
                  <a:lnTo>
                    <a:pt x="2435290" y="419878"/>
                  </a:lnTo>
                  <a:lnTo>
                    <a:pt x="1866123" y="961053"/>
                  </a:lnTo>
                  <a:lnTo>
                    <a:pt x="979715" y="1007706"/>
                  </a:lnTo>
                  <a:lnTo>
                    <a:pt x="0" y="709127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4114816B-39BA-47EF-BF76-F663E1F08889}"/>
                </a:ext>
              </a:extLst>
            </p:cNvPr>
            <p:cNvSpPr txBox="1"/>
            <p:nvPr/>
          </p:nvSpPr>
          <p:spPr>
            <a:xfrm>
              <a:off x="6479935" y="6007846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충전실</a:t>
              </a:r>
              <a:endParaRPr lang="ko-KR" altLang="en-US" sz="900" dirty="0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61F00D08-8143-4A4F-B69C-FE8BFF92AA4A}"/>
                </a:ext>
              </a:extLst>
            </p:cNvPr>
            <p:cNvSpPr/>
            <p:nvPr/>
          </p:nvSpPr>
          <p:spPr>
            <a:xfrm>
              <a:off x="5728996" y="5642493"/>
              <a:ext cx="2397967" cy="1007706"/>
            </a:xfrm>
            <a:custGeom>
              <a:avLst/>
              <a:gdLst>
                <a:gd name="connsiteX0" fmla="*/ 671804 w 2397967"/>
                <a:gd name="connsiteY0" fmla="*/ 9331 h 1007706"/>
                <a:gd name="connsiteX1" fmla="*/ 205273 w 2397967"/>
                <a:gd name="connsiteY1" fmla="*/ 0 h 1007706"/>
                <a:gd name="connsiteX2" fmla="*/ 0 w 2397967"/>
                <a:gd name="connsiteY2" fmla="*/ 737119 h 1007706"/>
                <a:gd name="connsiteX3" fmla="*/ 1007706 w 2397967"/>
                <a:gd name="connsiteY3" fmla="*/ 1007706 h 1007706"/>
                <a:gd name="connsiteX4" fmla="*/ 1866122 w 2397967"/>
                <a:gd name="connsiteY4" fmla="*/ 970384 h 1007706"/>
                <a:gd name="connsiteX5" fmla="*/ 2397967 w 2397967"/>
                <a:gd name="connsiteY5" fmla="*/ 410547 h 1007706"/>
                <a:gd name="connsiteX6" fmla="*/ 1380931 w 2397967"/>
                <a:gd name="connsiteY6" fmla="*/ 27992 h 1007706"/>
                <a:gd name="connsiteX7" fmla="*/ 1054359 w 2397967"/>
                <a:gd name="connsiteY7" fmla="*/ 27992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7967" h="1007706">
                  <a:moveTo>
                    <a:pt x="671804" y="9331"/>
                  </a:moveTo>
                  <a:lnTo>
                    <a:pt x="205273" y="0"/>
                  </a:lnTo>
                  <a:lnTo>
                    <a:pt x="0" y="737119"/>
                  </a:lnTo>
                  <a:lnTo>
                    <a:pt x="1007706" y="1007706"/>
                  </a:lnTo>
                  <a:lnTo>
                    <a:pt x="1866122" y="970384"/>
                  </a:lnTo>
                  <a:lnTo>
                    <a:pt x="2397967" y="410547"/>
                  </a:lnTo>
                  <a:lnTo>
                    <a:pt x="1380931" y="27992"/>
                  </a:lnTo>
                  <a:lnTo>
                    <a:pt x="1054359" y="2799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5730CD05-D9FD-49DA-AC83-92A96877112C}"/>
                </a:ext>
              </a:extLst>
            </p:cNvPr>
            <p:cNvSpPr/>
            <p:nvPr/>
          </p:nvSpPr>
          <p:spPr>
            <a:xfrm>
              <a:off x="3261482" y="3202372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F0642B7-B1F3-4D3D-8184-E22338E2558B}"/>
                </a:ext>
              </a:extLst>
            </p:cNvPr>
            <p:cNvSpPr/>
            <p:nvPr/>
          </p:nvSpPr>
          <p:spPr>
            <a:xfrm>
              <a:off x="3702307" y="3784528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635662CE-C8A3-43EB-909C-EFD11441DCC8}"/>
                </a:ext>
              </a:extLst>
            </p:cNvPr>
            <p:cNvSpPr/>
            <p:nvPr/>
          </p:nvSpPr>
          <p:spPr>
            <a:xfrm>
              <a:off x="9229156" y="4709654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A0803BC2-3A6B-4317-9233-C27DAE178CB1}"/>
                </a:ext>
              </a:extLst>
            </p:cNvPr>
            <p:cNvSpPr/>
            <p:nvPr/>
          </p:nvSpPr>
          <p:spPr>
            <a:xfrm>
              <a:off x="10229843" y="341976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3DB547B3-192E-4135-A3A9-4B12965DE0BA}"/>
                </a:ext>
              </a:extLst>
            </p:cNvPr>
            <p:cNvSpPr/>
            <p:nvPr/>
          </p:nvSpPr>
          <p:spPr>
            <a:xfrm>
              <a:off x="9546061" y="4016047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2E6FAC3B-096E-4150-AB3A-23AFE35EBAEB}"/>
                </a:ext>
              </a:extLst>
            </p:cNvPr>
            <p:cNvSpPr/>
            <p:nvPr/>
          </p:nvSpPr>
          <p:spPr>
            <a:xfrm>
              <a:off x="4002833" y="5614502"/>
              <a:ext cx="1922106" cy="942391"/>
            </a:xfrm>
            <a:custGeom>
              <a:avLst/>
              <a:gdLst>
                <a:gd name="connsiteX0" fmla="*/ 475861 w 1922106"/>
                <a:gd name="connsiteY0" fmla="*/ 895738 h 942391"/>
                <a:gd name="connsiteX1" fmla="*/ 0 w 1922106"/>
                <a:gd name="connsiteY1" fmla="*/ 914400 h 942391"/>
                <a:gd name="connsiteX2" fmla="*/ 177281 w 1922106"/>
                <a:gd name="connsiteY2" fmla="*/ 391885 h 942391"/>
                <a:gd name="connsiteX3" fmla="*/ 1054359 w 1922106"/>
                <a:gd name="connsiteY3" fmla="*/ 326571 h 942391"/>
                <a:gd name="connsiteX4" fmla="*/ 1194318 w 1922106"/>
                <a:gd name="connsiteY4" fmla="*/ 0 h 942391"/>
                <a:gd name="connsiteX5" fmla="*/ 1922106 w 1922106"/>
                <a:gd name="connsiteY5" fmla="*/ 27991 h 942391"/>
                <a:gd name="connsiteX6" fmla="*/ 1726163 w 1922106"/>
                <a:gd name="connsiteY6" fmla="*/ 765110 h 942391"/>
                <a:gd name="connsiteX7" fmla="*/ 961053 w 1922106"/>
                <a:gd name="connsiteY7" fmla="*/ 942391 h 942391"/>
                <a:gd name="connsiteX8" fmla="*/ 410547 w 1922106"/>
                <a:gd name="connsiteY8" fmla="*/ 895738 h 942391"/>
                <a:gd name="connsiteX9" fmla="*/ 475861 w 1922106"/>
                <a:gd name="connsiteY9" fmla="*/ 895738 h 9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2106" h="942391">
                  <a:moveTo>
                    <a:pt x="475861" y="895738"/>
                  </a:moveTo>
                  <a:lnTo>
                    <a:pt x="0" y="914400"/>
                  </a:lnTo>
                  <a:lnTo>
                    <a:pt x="177281" y="391885"/>
                  </a:lnTo>
                  <a:lnTo>
                    <a:pt x="1054359" y="326571"/>
                  </a:lnTo>
                  <a:lnTo>
                    <a:pt x="1194318" y="0"/>
                  </a:lnTo>
                  <a:lnTo>
                    <a:pt x="1922106" y="27991"/>
                  </a:lnTo>
                  <a:lnTo>
                    <a:pt x="1726163" y="765110"/>
                  </a:lnTo>
                  <a:lnTo>
                    <a:pt x="961053" y="942391"/>
                  </a:lnTo>
                  <a:lnTo>
                    <a:pt x="410547" y="895738"/>
                  </a:lnTo>
                  <a:lnTo>
                    <a:pt x="475861" y="89573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05565474-DD12-4E53-89B4-2AB762D0C76A}"/>
                </a:ext>
              </a:extLst>
            </p:cNvPr>
            <p:cNvSpPr/>
            <p:nvPr/>
          </p:nvSpPr>
          <p:spPr>
            <a:xfrm>
              <a:off x="4012163" y="5633163"/>
              <a:ext cx="1912776" cy="914400"/>
            </a:xfrm>
            <a:custGeom>
              <a:avLst/>
              <a:gdLst>
                <a:gd name="connsiteX0" fmla="*/ 699796 w 1912776"/>
                <a:gd name="connsiteY0" fmla="*/ 335902 h 914400"/>
                <a:gd name="connsiteX1" fmla="*/ 1054359 w 1912776"/>
                <a:gd name="connsiteY1" fmla="*/ 335902 h 914400"/>
                <a:gd name="connsiteX2" fmla="*/ 1166327 w 1912776"/>
                <a:gd name="connsiteY2" fmla="*/ 0 h 914400"/>
                <a:gd name="connsiteX3" fmla="*/ 1912776 w 1912776"/>
                <a:gd name="connsiteY3" fmla="*/ 18661 h 914400"/>
                <a:gd name="connsiteX4" fmla="*/ 1726164 w 1912776"/>
                <a:gd name="connsiteY4" fmla="*/ 746449 h 914400"/>
                <a:gd name="connsiteX5" fmla="*/ 933061 w 1912776"/>
                <a:gd name="connsiteY5" fmla="*/ 914400 h 914400"/>
                <a:gd name="connsiteX6" fmla="*/ 0 w 1912776"/>
                <a:gd name="connsiteY6" fmla="*/ 905069 h 914400"/>
                <a:gd name="connsiteX7" fmla="*/ 158621 w 1912776"/>
                <a:gd name="connsiteY7" fmla="*/ 382555 h 914400"/>
                <a:gd name="connsiteX8" fmla="*/ 391886 w 1912776"/>
                <a:gd name="connsiteY8" fmla="*/ 363894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776" h="914400">
                  <a:moveTo>
                    <a:pt x="699796" y="335902"/>
                  </a:moveTo>
                  <a:lnTo>
                    <a:pt x="1054359" y="335902"/>
                  </a:lnTo>
                  <a:lnTo>
                    <a:pt x="1166327" y="0"/>
                  </a:lnTo>
                  <a:lnTo>
                    <a:pt x="1912776" y="18661"/>
                  </a:lnTo>
                  <a:lnTo>
                    <a:pt x="1726164" y="746449"/>
                  </a:lnTo>
                  <a:lnTo>
                    <a:pt x="933061" y="914400"/>
                  </a:lnTo>
                  <a:lnTo>
                    <a:pt x="0" y="905069"/>
                  </a:lnTo>
                  <a:lnTo>
                    <a:pt x="158621" y="382555"/>
                  </a:lnTo>
                  <a:lnTo>
                    <a:pt x="391886" y="363894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60432C3B-36F6-4524-86D7-69DED5256B2C}"/>
                </a:ext>
              </a:extLst>
            </p:cNvPr>
            <p:cNvSpPr txBox="1"/>
            <p:nvPr/>
          </p:nvSpPr>
          <p:spPr>
            <a:xfrm>
              <a:off x="4665308" y="6066164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발전실</a:t>
              </a:r>
              <a:endParaRPr lang="ko-KR" altLang="en-US" sz="900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7B6FD729-20D6-4365-98DD-A3E5CFF59760}"/>
                </a:ext>
              </a:extLst>
            </p:cNvPr>
            <p:cNvSpPr/>
            <p:nvPr/>
          </p:nvSpPr>
          <p:spPr>
            <a:xfrm>
              <a:off x="1240971" y="3515114"/>
              <a:ext cx="2286000" cy="3247053"/>
            </a:xfrm>
            <a:custGeom>
              <a:avLst/>
              <a:gdLst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203650 w 2286000"/>
                <a:gd name="connsiteY11" fmla="*/ 1810139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6000" h="3247053">
                  <a:moveTo>
                    <a:pt x="27992" y="93306"/>
                  </a:moveTo>
                  <a:lnTo>
                    <a:pt x="0" y="457200"/>
                  </a:lnTo>
                  <a:lnTo>
                    <a:pt x="317241" y="1203649"/>
                  </a:lnTo>
                  <a:lnTo>
                    <a:pt x="447870" y="1156996"/>
                  </a:lnTo>
                  <a:lnTo>
                    <a:pt x="1296956" y="3247053"/>
                  </a:lnTo>
                  <a:lnTo>
                    <a:pt x="1558213" y="3209730"/>
                  </a:lnTo>
                  <a:lnTo>
                    <a:pt x="1651519" y="2948473"/>
                  </a:lnTo>
                  <a:lnTo>
                    <a:pt x="1903445" y="3172408"/>
                  </a:lnTo>
                  <a:lnTo>
                    <a:pt x="2286000" y="2724539"/>
                  </a:lnTo>
                  <a:cubicBezTo>
                    <a:pt x="2186474" y="2634343"/>
                    <a:pt x="2366865" y="2394857"/>
                    <a:pt x="1987421" y="2453951"/>
                  </a:cubicBezTo>
                  <a:cubicBezTo>
                    <a:pt x="1822580" y="2441510"/>
                    <a:pt x="1620417" y="3072881"/>
                    <a:pt x="1492898" y="2416628"/>
                  </a:cubicBezTo>
                  <a:cubicBezTo>
                    <a:pt x="1474237" y="2170922"/>
                    <a:pt x="1063691" y="2662335"/>
                    <a:pt x="1203650" y="1810139"/>
                  </a:cubicBezTo>
                  <a:cubicBezTo>
                    <a:pt x="662475" y="1359160"/>
                    <a:pt x="1418254" y="1076130"/>
                    <a:pt x="877078" y="1194318"/>
                  </a:cubicBezTo>
                  <a:cubicBezTo>
                    <a:pt x="494523" y="989044"/>
                    <a:pt x="821094" y="746449"/>
                    <a:pt x="793102" y="522514"/>
                  </a:cubicBezTo>
                  <a:cubicBezTo>
                    <a:pt x="646923" y="466530"/>
                    <a:pt x="678025" y="307911"/>
                    <a:pt x="354564" y="354563"/>
                  </a:cubicBezTo>
                  <a:cubicBezTo>
                    <a:pt x="329682" y="236375"/>
                    <a:pt x="416768" y="127519"/>
                    <a:pt x="279919" y="0"/>
                  </a:cubicBezTo>
                  <a:lnTo>
                    <a:pt x="27992" y="9330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6D27DAE8-ACB5-4964-A88C-98B70C410523}"/>
                </a:ext>
              </a:extLst>
            </p:cNvPr>
            <p:cNvSpPr/>
            <p:nvPr/>
          </p:nvSpPr>
          <p:spPr>
            <a:xfrm>
              <a:off x="2724539" y="1210453"/>
              <a:ext cx="3163077" cy="828572"/>
            </a:xfrm>
            <a:custGeom>
              <a:avLst/>
              <a:gdLst>
                <a:gd name="connsiteX0" fmla="*/ 0 w 3163077"/>
                <a:gd name="connsiteY0" fmla="*/ 681134 h 709126"/>
                <a:gd name="connsiteX1" fmla="*/ 699796 w 3163077"/>
                <a:gd name="connsiteY1" fmla="*/ 709126 h 709126"/>
                <a:gd name="connsiteX2" fmla="*/ 1166326 w 3163077"/>
                <a:gd name="connsiteY2" fmla="*/ 401216 h 709126"/>
                <a:gd name="connsiteX3" fmla="*/ 1968759 w 3163077"/>
                <a:gd name="connsiteY3" fmla="*/ 475861 h 709126"/>
                <a:gd name="connsiteX4" fmla="*/ 2696547 w 3163077"/>
                <a:gd name="connsiteY4" fmla="*/ 363893 h 709126"/>
                <a:gd name="connsiteX5" fmla="*/ 3163077 w 3163077"/>
                <a:gd name="connsiteY5" fmla="*/ 102636 h 709126"/>
                <a:gd name="connsiteX6" fmla="*/ 223934 w 3163077"/>
                <a:gd name="connsiteY6" fmla="*/ 0 h 709126"/>
                <a:gd name="connsiteX7" fmla="*/ 0 w 3163077"/>
                <a:gd name="connsiteY7" fmla="*/ 681134 h 709126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49894 w 3163077"/>
                <a:gd name="connsiteY4" fmla="*/ 233265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3077" h="828572">
                  <a:moveTo>
                    <a:pt x="0" y="681134"/>
                  </a:moveTo>
                  <a:cubicBezTo>
                    <a:pt x="233265" y="690465"/>
                    <a:pt x="317242" y="989044"/>
                    <a:pt x="699796" y="709126"/>
                  </a:cubicBezTo>
                  <a:cubicBezTo>
                    <a:pt x="1032588" y="690464"/>
                    <a:pt x="1010816" y="503853"/>
                    <a:pt x="1166326" y="401216"/>
                  </a:cubicBezTo>
                  <a:cubicBezTo>
                    <a:pt x="1555102" y="136849"/>
                    <a:pt x="1701281" y="450979"/>
                    <a:pt x="1968759" y="475861"/>
                  </a:cubicBezTo>
                  <a:cubicBezTo>
                    <a:pt x="2267339" y="643811"/>
                    <a:pt x="2407298" y="270588"/>
                    <a:pt x="2649894" y="233265"/>
                  </a:cubicBezTo>
                  <a:cubicBezTo>
                    <a:pt x="3131976" y="276807"/>
                    <a:pt x="3007567" y="189722"/>
                    <a:pt x="3163077" y="102636"/>
                  </a:cubicBezTo>
                  <a:lnTo>
                    <a:pt x="223934" y="0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2E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96DAA8DB-A65C-4B8A-9525-90CBD9BFE744}"/>
                </a:ext>
              </a:extLst>
            </p:cNvPr>
            <p:cNvSpPr/>
            <p:nvPr/>
          </p:nvSpPr>
          <p:spPr>
            <a:xfrm>
              <a:off x="2435290" y="1951650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F1476C4E-78CC-4746-AE22-CD57E0F95830}"/>
                </a:ext>
              </a:extLst>
            </p:cNvPr>
            <p:cNvSpPr/>
            <p:nvPr/>
          </p:nvSpPr>
          <p:spPr>
            <a:xfrm>
              <a:off x="2435290" y="429805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99C14552-3172-4AB0-98AE-275FB0994379}"/>
                </a:ext>
              </a:extLst>
            </p:cNvPr>
            <p:cNvSpPr/>
            <p:nvPr/>
          </p:nvSpPr>
          <p:spPr>
            <a:xfrm>
              <a:off x="4295186" y="2373859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124095E3-F1F7-43DA-95C1-62175B90C787}"/>
                </a:ext>
              </a:extLst>
            </p:cNvPr>
            <p:cNvSpPr/>
            <p:nvPr/>
          </p:nvSpPr>
          <p:spPr>
            <a:xfrm>
              <a:off x="2842917" y="5061076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98509469-4CCF-4326-A632-2388DF516791}"/>
                </a:ext>
              </a:extLst>
            </p:cNvPr>
            <p:cNvSpPr/>
            <p:nvPr/>
          </p:nvSpPr>
          <p:spPr>
            <a:xfrm>
              <a:off x="2349661" y="4222702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D7FBE56-3D1E-4CA5-8C92-6AB18A8CFE62}"/>
                </a:ext>
              </a:extLst>
            </p:cNvPr>
            <p:cNvSpPr/>
            <p:nvPr/>
          </p:nvSpPr>
          <p:spPr>
            <a:xfrm>
              <a:off x="2759815" y="4977974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CA1E2690-BAC8-4593-921C-095E4976B92D}"/>
                </a:ext>
              </a:extLst>
            </p:cNvPr>
            <p:cNvSpPr/>
            <p:nvPr/>
          </p:nvSpPr>
          <p:spPr>
            <a:xfrm>
              <a:off x="2355877" y="186133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1E92311D-BC54-4F06-80DF-624B7E5BA5F2}"/>
                </a:ext>
              </a:extLst>
            </p:cNvPr>
            <p:cNvSpPr/>
            <p:nvPr/>
          </p:nvSpPr>
          <p:spPr>
            <a:xfrm>
              <a:off x="4214462" y="229047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3F6F0FC2-66B2-493F-BB40-AFE751347B3C}"/>
                </a:ext>
              </a:extLst>
            </p:cNvPr>
            <p:cNvSpPr/>
            <p:nvPr/>
          </p:nvSpPr>
          <p:spPr>
            <a:xfrm>
              <a:off x="9457883" y="39329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1EC3ABFF-716A-4208-8772-A828C1BADD0F}"/>
                </a:ext>
              </a:extLst>
            </p:cNvPr>
            <p:cNvSpPr/>
            <p:nvPr/>
          </p:nvSpPr>
          <p:spPr>
            <a:xfrm>
              <a:off x="10146741" y="334337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37A2C3B3-191C-4E8C-B46C-5361CD4C1423}"/>
                </a:ext>
              </a:extLst>
            </p:cNvPr>
            <p:cNvSpPr/>
            <p:nvPr/>
          </p:nvSpPr>
          <p:spPr>
            <a:xfrm>
              <a:off x="9145470" y="46198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BC3A3FED-460C-4E52-A2A0-5D69EE136813}"/>
                </a:ext>
              </a:extLst>
            </p:cNvPr>
            <p:cNvSpPr/>
            <p:nvPr/>
          </p:nvSpPr>
          <p:spPr>
            <a:xfrm>
              <a:off x="3174533" y="313255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E8061767-8BA8-49D1-9265-685641C41B98}"/>
                </a:ext>
              </a:extLst>
            </p:cNvPr>
            <p:cNvSpPr/>
            <p:nvPr/>
          </p:nvSpPr>
          <p:spPr>
            <a:xfrm>
              <a:off x="3610073" y="3720007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BC31D2FF-1234-41DF-B101-FA5710F39019}"/>
                </a:ext>
              </a:extLst>
            </p:cNvPr>
            <p:cNvSpPr/>
            <p:nvPr/>
          </p:nvSpPr>
          <p:spPr>
            <a:xfrm>
              <a:off x="1257300" y="3503295"/>
              <a:ext cx="2278380" cy="3192780"/>
            </a:xfrm>
            <a:custGeom>
              <a:avLst/>
              <a:gdLst>
                <a:gd name="connsiteX0" fmla="*/ 0 w 2278380"/>
                <a:gd name="connsiteY0" fmla="*/ 45720 h 3192780"/>
                <a:gd name="connsiteX1" fmla="*/ 304800 w 2278380"/>
                <a:gd name="connsiteY1" fmla="*/ 0 h 3192780"/>
                <a:gd name="connsiteX2" fmla="*/ 350520 w 2278380"/>
                <a:gd name="connsiteY2" fmla="*/ 121920 h 3192780"/>
                <a:gd name="connsiteX3" fmla="*/ 358140 w 2278380"/>
                <a:gd name="connsiteY3" fmla="*/ 365760 h 3192780"/>
                <a:gd name="connsiteX4" fmla="*/ 548640 w 2278380"/>
                <a:gd name="connsiteY4" fmla="*/ 342900 h 3192780"/>
                <a:gd name="connsiteX5" fmla="*/ 800100 w 2278380"/>
                <a:gd name="connsiteY5" fmla="*/ 548640 h 3192780"/>
                <a:gd name="connsiteX6" fmla="*/ 693420 w 2278380"/>
                <a:gd name="connsiteY6" fmla="*/ 937260 h 3192780"/>
                <a:gd name="connsiteX7" fmla="*/ 807720 w 2278380"/>
                <a:gd name="connsiteY7" fmla="*/ 1181100 h 3192780"/>
                <a:gd name="connsiteX8" fmla="*/ 1066800 w 2278380"/>
                <a:gd name="connsiteY8" fmla="*/ 1158240 h 3192780"/>
                <a:gd name="connsiteX9" fmla="*/ 1120140 w 2278380"/>
                <a:gd name="connsiteY9" fmla="*/ 1257300 h 3192780"/>
                <a:gd name="connsiteX10" fmla="*/ 1013460 w 2278380"/>
                <a:gd name="connsiteY10" fmla="*/ 1463040 h 3192780"/>
                <a:gd name="connsiteX11" fmla="*/ 1089660 w 2278380"/>
                <a:gd name="connsiteY11" fmla="*/ 1706880 h 3192780"/>
                <a:gd name="connsiteX12" fmla="*/ 1226820 w 2278380"/>
                <a:gd name="connsiteY12" fmla="*/ 1813560 h 3192780"/>
                <a:gd name="connsiteX13" fmla="*/ 1188720 w 2278380"/>
                <a:gd name="connsiteY13" fmla="*/ 2255520 h 3192780"/>
                <a:gd name="connsiteX14" fmla="*/ 1234440 w 2278380"/>
                <a:gd name="connsiteY14" fmla="*/ 2324100 h 3192780"/>
                <a:gd name="connsiteX15" fmla="*/ 1447800 w 2278380"/>
                <a:gd name="connsiteY15" fmla="*/ 2324100 h 3192780"/>
                <a:gd name="connsiteX16" fmla="*/ 1508760 w 2278380"/>
                <a:gd name="connsiteY16" fmla="*/ 2415540 h 3192780"/>
                <a:gd name="connsiteX17" fmla="*/ 1546860 w 2278380"/>
                <a:gd name="connsiteY17" fmla="*/ 2636520 h 3192780"/>
                <a:gd name="connsiteX18" fmla="*/ 1630680 w 2278380"/>
                <a:gd name="connsiteY18" fmla="*/ 2720340 h 3192780"/>
                <a:gd name="connsiteX19" fmla="*/ 1760220 w 2278380"/>
                <a:gd name="connsiteY19" fmla="*/ 2613660 h 3192780"/>
                <a:gd name="connsiteX20" fmla="*/ 1882140 w 2278380"/>
                <a:gd name="connsiteY20" fmla="*/ 2438400 h 3192780"/>
                <a:gd name="connsiteX21" fmla="*/ 2194560 w 2278380"/>
                <a:gd name="connsiteY21" fmla="*/ 2438400 h 3192780"/>
                <a:gd name="connsiteX22" fmla="*/ 2278380 w 2278380"/>
                <a:gd name="connsiteY22" fmla="*/ 2567940 h 3192780"/>
                <a:gd name="connsiteX23" fmla="*/ 2263140 w 2278380"/>
                <a:gd name="connsiteY23" fmla="*/ 2689860 h 3192780"/>
                <a:gd name="connsiteX24" fmla="*/ 2270760 w 2278380"/>
                <a:gd name="connsiteY24" fmla="*/ 2758440 h 3192780"/>
                <a:gd name="connsiteX25" fmla="*/ 1874520 w 2278380"/>
                <a:gd name="connsiteY25" fmla="*/ 3192780 h 3192780"/>
                <a:gd name="connsiteX26" fmla="*/ 1653540 w 2278380"/>
                <a:gd name="connsiteY26" fmla="*/ 2948940 h 31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78380" h="3192780">
                  <a:moveTo>
                    <a:pt x="0" y="45720"/>
                  </a:moveTo>
                  <a:lnTo>
                    <a:pt x="304800" y="0"/>
                  </a:lnTo>
                  <a:lnTo>
                    <a:pt x="350520" y="121920"/>
                  </a:lnTo>
                  <a:lnTo>
                    <a:pt x="358140" y="365760"/>
                  </a:lnTo>
                  <a:lnTo>
                    <a:pt x="548640" y="342900"/>
                  </a:lnTo>
                  <a:lnTo>
                    <a:pt x="800100" y="548640"/>
                  </a:lnTo>
                  <a:lnTo>
                    <a:pt x="693420" y="937260"/>
                  </a:lnTo>
                  <a:lnTo>
                    <a:pt x="807720" y="1181100"/>
                  </a:lnTo>
                  <a:lnTo>
                    <a:pt x="1066800" y="1158240"/>
                  </a:lnTo>
                  <a:lnTo>
                    <a:pt x="1120140" y="1257300"/>
                  </a:lnTo>
                  <a:lnTo>
                    <a:pt x="1013460" y="1463040"/>
                  </a:lnTo>
                  <a:lnTo>
                    <a:pt x="1089660" y="1706880"/>
                  </a:lnTo>
                  <a:lnTo>
                    <a:pt x="1226820" y="1813560"/>
                  </a:lnTo>
                  <a:lnTo>
                    <a:pt x="1188720" y="2255520"/>
                  </a:lnTo>
                  <a:lnTo>
                    <a:pt x="1234440" y="2324100"/>
                  </a:lnTo>
                  <a:lnTo>
                    <a:pt x="1447800" y="2324100"/>
                  </a:lnTo>
                  <a:lnTo>
                    <a:pt x="1508760" y="2415540"/>
                  </a:lnTo>
                  <a:lnTo>
                    <a:pt x="1546860" y="2636520"/>
                  </a:lnTo>
                  <a:lnTo>
                    <a:pt x="1630680" y="2720340"/>
                  </a:lnTo>
                  <a:lnTo>
                    <a:pt x="1760220" y="2613660"/>
                  </a:lnTo>
                  <a:lnTo>
                    <a:pt x="1882140" y="2438400"/>
                  </a:lnTo>
                  <a:lnTo>
                    <a:pt x="2194560" y="2438400"/>
                  </a:lnTo>
                  <a:lnTo>
                    <a:pt x="2278380" y="2567940"/>
                  </a:lnTo>
                  <a:lnTo>
                    <a:pt x="2263140" y="2689860"/>
                  </a:lnTo>
                  <a:lnTo>
                    <a:pt x="2270760" y="2758440"/>
                  </a:lnTo>
                  <a:lnTo>
                    <a:pt x="1874520" y="3192780"/>
                  </a:lnTo>
                  <a:lnTo>
                    <a:pt x="1653540" y="294894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8A7E0071-E4AD-4789-882A-F24E7C89BCC2}"/>
                </a:ext>
              </a:extLst>
            </p:cNvPr>
            <p:cNvSpPr/>
            <p:nvPr/>
          </p:nvSpPr>
          <p:spPr>
            <a:xfrm rot="519003">
              <a:off x="6145785" y="3314583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육각형 340">
              <a:extLst>
                <a:ext uri="{FF2B5EF4-FFF2-40B4-BE49-F238E27FC236}">
                  <a16:creationId xmlns:a16="http://schemas.microsoft.com/office/drawing/2014/main" id="{8CE48232-F478-4867-ABBC-334DD37F83C8}"/>
                </a:ext>
              </a:extLst>
            </p:cNvPr>
            <p:cNvSpPr/>
            <p:nvPr/>
          </p:nvSpPr>
          <p:spPr>
            <a:xfrm>
              <a:off x="5884745" y="3077800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육각형 341">
              <a:extLst>
                <a:ext uri="{FF2B5EF4-FFF2-40B4-BE49-F238E27FC236}">
                  <a16:creationId xmlns:a16="http://schemas.microsoft.com/office/drawing/2014/main" id="{99886C31-B1F9-434F-B31A-3A9C2ECA5CD3}"/>
                </a:ext>
              </a:extLst>
            </p:cNvPr>
            <p:cNvSpPr/>
            <p:nvPr/>
          </p:nvSpPr>
          <p:spPr>
            <a:xfrm>
              <a:off x="5065664" y="3349345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8712C8C-1A42-4454-84EC-48BAA7296037}"/>
                </a:ext>
              </a:extLst>
            </p:cNvPr>
            <p:cNvSpPr/>
            <p:nvPr/>
          </p:nvSpPr>
          <p:spPr>
            <a:xfrm>
              <a:off x="5215813" y="5656558"/>
              <a:ext cx="569167" cy="276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C106F912-3BF8-4E9D-8A64-6E898854955C}"/>
                </a:ext>
              </a:extLst>
            </p:cNvPr>
            <p:cNvSpPr/>
            <p:nvPr/>
          </p:nvSpPr>
          <p:spPr>
            <a:xfrm rot="21261823">
              <a:off x="5964507" y="3868394"/>
              <a:ext cx="1010595" cy="135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F75EFE00-DA09-473A-8414-F87233E94C0E}"/>
                </a:ext>
              </a:extLst>
            </p:cNvPr>
            <p:cNvGrpSpPr/>
            <p:nvPr/>
          </p:nvGrpSpPr>
          <p:grpSpPr>
            <a:xfrm rot="20775601">
              <a:off x="5442045" y="4072005"/>
              <a:ext cx="347099" cy="470432"/>
              <a:chOff x="5441500" y="3228082"/>
              <a:chExt cx="347099" cy="470432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19F94F95-F2EF-48F8-9024-E593C13A3635}"/>
                  </a:ext>
                </a:extLst>
              </p:cNvPr>
              <p:cNvSpPr/>
              <p:nvPr/>
            </p:nvSpPr>
            <p:spPr>
              <a:xfrm rot="20185896">
                <a:off x="5441500" y="3228082"/>
                <a:ext cx="347099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2FD68E8-D79F-48A1-92C6-2CBA935F954D}"/>
                  </a:ext>
                </a:extLst>
              </p:cNvPr>
              <p:cNvSpPr/>
              <p:nvPr/>
            </p:nvSpPr>
            <p:spPr>
              <a:xfrm rot="20185896">
                <a:off x="5523298" y="3421801"/>
                <a:ext cx="174100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6" name="육각형 345">
              <a:extLst>
                <a:ext uri="{FF2B5EF4-FFF2-40B4-BE49-F238E27FC236}">
                  <a16:creationId xmlns:a16="http://schemas.microsoft.com/office/drawing/2014/main" id="{2B4B4E03-C4BB-4BE7-9C4C-BF6570209F56}"/>
                </a:ext>
              </a:extLst>
            </p:cNvPr>
            <p:cNvSpPr/>
            <p:nvPr/>
          </p:nvSpPr>
          <p:spPr>
            <a:xfrm>
              <a:off x="7408506" y="1765221"/>
              <a:ext cx="453083" cy="390589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DCAC8168-FC0D-4AE1-8506-66CF3497F83B}"/>
                </a:ext>
              </a:extLst>
            </p:cNvPr>
            <p:cNvSpPr/>
            <p:nvPr/>
          </p:nvSpPr>
          <p:spPr>
            <a:xfrm>
              <a:off x="9078686" y="130721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08F86CE-7F82-4934-A424-10CCB82E783A}"/>
                </a:ext>
              </a:extLst>
            </p:cNvPr>
            <p:cNvSpPr/>
            <p:nvPr/>
          </p:nvSpPr>
          <p:spPr>
            <a:xfrm rot="17544413">
              <a:off x="9489551" y="256237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41E60CA-403F-428C-8777-99E7DA241AD8}"/>
                </a:ext>
              </a:extLst>
            </p:cNvPr>
            <p:cNvSpPr/>
            <p:nvPr/>
          </p:nvSpPr>
          <p:spPr>
            <a:xfrm rot="18913024">
              <a:off x="1793052" y="25216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B7D45BD-49B7-455E-A886-0F212E85F3A5}"/>
                </a:ext>
              </a:extLst>
            </p:cNvPr>
            <p:cNvSpPr/>
            <p:nvPr/>
          </p:nvSpPr>
          <p:spPr>
            <a:xfrm>
              <a:off x="10451428" y="1792497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9633194-1481-4ADB-B36D-007777E4B440}"/>
                </a:ext>
              </a:extLst>
            </p:cNvPr>
            <p:cNvSpPr/>
            <p:nvPr/>
          </p:nvSpPr>
          <p:spPr>
            <a:xfrm>
              <a:off x="7848600" y="3739515"/>
              <a:ext cx="1089660" cy="1226820"/>
            </a:xfrm>
            <a:custGeom>
              <a:avLst/>
              <a:gdLst>
                <a:gd name="connsiteX0" fmla="*/ 0 w 1089660"/>
                <a:gd name="connsiteY0" fmla="*/ 22860 h 1226820"/>
                <a:gd name="connsiteX1" fmla="*/ 60960 w 1089660"/>
                <a:gd name="connsiteY1" fmla="*/ 678180 h 1226820"/>
                <a:gd name="connsiteX2" fmla="*/ 868680 w 1089660"/>
                <a:gd name="connsiteY2" fmla="*/ 1226820 h 1226820"/>
                <a:gd name="connsiteX3" fmla="*/ 1089660 w 1089660"/>
                <a:gd name="connsiteY3" fmla="*/ 419100 h 1226820"/>
                <a:gd name="connsiteX4" fmla="*/ 83820 w 1089660"/>
                <a:gd name="connsiteY4" fmla="*/ 0 h 1226820"/>
                <a:gd name="connsiteX5" fmla="*/ 0 w 1089660"/>
                <a:gd name="connsiteY5" fmla="*/ 22860 h 12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26820">
                  <a:moveTo>
                    <a:pt x="0" y="22860"/>
                  </a:moveTo>
                  <a:lnTo>
                    <a:pt x="60960" y="678180"/>
                  </a:lnTo>
                  <a:lnTo>
                    <a:pt x="868680" y="1226820"/>
                  </a:lnTo>
                  <a:lnTo>
                    <a:pt x="1089660" y="419100"/>
                  </a:lnTo>
                  <a:lnTo>
                    <a:pt x="83820" y="0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801D12B-51E1-4BB4-9255-72911550F5F9}"/>
                </a:ext>
              </a:extLst>
            </p:cNvPr>
            <p:cNvSpPr txBox="1"/>
            <p:nvPr/>
          </p:nvSpPr>
          <p:spPr>
            <a:xfrm rot="1592004">
              <a:off x="7924662" y="4134821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정제소</a:t>
              </a: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72500EA-4C91-4867-89F5-0ABE08D01BF2}"/>
                </a:ext>
              </a:extLst>
            </p:cNvPr>
            <p:cNvSpPr/>
            <p:nvPr/>
          </p:nvSpPr>
          <p:spPr>
            <a:xfrm rot="1496229">
              <a:off x="8131026" y="3948195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BF79CD8-6891-46C3-BD99-6DB052E7C929}"/>
                </a:ext>
              </a:extLst>
            </p:cNvPr>
            <p:cNvSpPr/>
            <p:nvPr/>
          </p:nvSpPr>
          <p:spPr>
            <a:xfrm>
              <a:off x="7833360" y="3724275"/>
              <a:ext cx="1089660" cy="1203960"/>
            </a:xfrm>
            <a:custGeom>
              <a:avLst/>
              <a:gdLst>
                <a:gd name="connsiteX0" fmla="*/ 274320 w 1089660"/>
                <a:gd name="connsiteY0" fmla="*/ 830580 h 1203960"/>
                <a:gd name="connsiteX1" fmla="*/ 68580 w 1089660"/>
                <a:gd name="connsiteY1" fmla="*/ 678180 h 1203960"/>
                <a:gd name="connsiteX2" fmla="*/ 0 w 1089660"/>
                <a:gd name="connsiteY2" fmla="*/ 0 h 1203960"/>
                <a:gd name="connsiteX3" fmla="*/ 1089660 w 1089660"/>
                <a:gd name="connsiteY3" fmla="*/ 434340 h 1203960"/>
                <a:gd name="connsiteX4" fmla="*/ 868680 w 1089660"/>
                <a:gd name="connsiteY4" fmla="*/ 1203960 h 1203960"/>
                <a:gd name="connsiteX5" fmla="*/ 518160 w 1089660"/>
                <a:gd name="connsiteY5" fmla="*/ 1021080 h 12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03960">
                  <a:moveTo>
                    <a:pt x="274320" y="830580"/>
                  </a:moveTo>
                  <a:lnTo>
                    <a:pt x="68580" y="678180"/>
                  </a:lnTo>
                  <a:lnTo>
                    <a:pt x="0" y="0"/>
                  </a:lnTo>
                  <a:lnTo>
                    <a:pt x="1089660" y="434340"/>
                  </a:lnTo>
                  <a:lnTo>
                    <a:pt x="868680" y="1203960"/>
                  </a:lnTo>
                  <a:lnTo>
                    <a:pt x="518160" y="102108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F6BAD58-40A6-4D0C-81AF-36AEDC83F5DB}"/>
                </a:ext>
              </a:extLst>
            </p:cNvPr>
            <p:cNvSpPr/>
            <p:nvPr/>
          </p:nvSpPr>
          <p:spPr>
            <a:xfrm>
              <a:off x="7330440" y="5324475"/>
              <a:ext cx="1196340" cy="762000"/>
            </a:xfrm>
            <a:custGeom>
              <a:avLst/>
              <a:gdLst>
                <a:gd name="connsiteX0" fmla="*/ 1173480 w 1196340"/>
                <a:gd name="connsiteY0" fmla="*/ 167640 h 762000"/>
                <a:gd name="connsiteX1" fmla="*/ 403860 w 1196340"/>
                <a:gd name="connsiteY1" fmla="*/ 0 h 762000"/>
                <a:gd name="connsiteX2" fmla="*/ 0 w 1196340"/>
                <a:gd name="connsiteY2" fmla="*/ 419100 h 762000"/>
                <a:gd name="connsiteX3" fmla="*/ 815340 w 1196340"/>
                <a:gd name="connsiteY3" fmla="*/ 762000 h 762000"/>
                <a:gd name="connsiteX4" fmla="*/ 1196340 w 1196340"/>
                <a:gd name="connsiteY4" fmla="*/ 388620 h 762000"/>
                <a:gd name="connsiteX5" fmla="*/ 1173480 w 1196340"/>
                <a:gd name="connsiteY5" fmla="*/ 16764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340" h="762000">
                  <a:moveTo>
                    <a:pt x="1173480" y="167640"/>
                  </a:moveTo>
                  <a:lnTo>
                    <a:pt x="403860" y="0"/>
                  </a:lnTo>
                  <a:lnTo>
                    <a:pt x="0" y="419100"/>
                  </a:lnTo>
                  <a:lnTo>
                    <a:pt x="815340" y="762000"/>
                  </a:lnTo>
                  <a:lnTo>
                    <a:pt x="1196340" y="388620"/>
                  </a:lnTo>
                  <a:lnTo>
                    <a:pt x="1173480" y="1676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F8429F6D-B8F7-4219-A20F-FB85B3411246}"/>
                </a:ext>
              </a:extLst>
            </p:cNvPr>
            <p:cNvSpPr/>
            <p:nvPr/>
          </p:nvSpPr>
          <p:spPr>
            <a:xfrm>
              <a:off x="7330440" y="5316855"/>
              <a:ext cx="1188720" cy="754380"/>
            </a:xfrm>
            <a:custGeom>
              <a:avLst/>
              <a:gdLst>
                <a:gd name="connsiteX0" fmla="*/ 160020 w 1188720"/>
                <a:gd name="connsiteY0" fmla="*/ 251460 h 754380"/>
                <a:gd name="connsiteX1" fmla="*/ 0 w 1188720"/>
                <a:gd name="connsiteY1" fmla="*/ 434340 h 754380"/>
                <a:gd name="connsiteX2" fmla="*/ 830580 w 1188720"/>
                <a:gd name="connsiteY2" fmla="*/ 754380 h 754380"/>
                <a:gd name="connsiteX3" fmla="*/ 1188720 w 1188720"/>
                <a:gd name="connsiteY3" fmla="*/ 449580 h 754380"/>
                <a:gd name="connsiteX4" fmla="*/ 1181100 w 1188720"/>
                <a:gd name="connsiteY4" fmla="*/ 182880 h 754380"/>
                <a:gd name="connsiteX5" fmla="*/ 396240 w 1188720"/>
                <a:gd name="connsiteY5" fmla="*/ 0 h 754380"/>
                <a:gd name="connsiteX6" fmla="*/ 289560 w 1188720"/>
                <a:gd name="connsiteY6" fmla="*/ 12192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720" h="754380">
                  <a:moveTo>
                    <a:pt x="160020" y="251460"/>
                  </a:moveTo>
                  <a:lnTo>
                    <a:pt x="0" y="434340"/>
                  </a:lnTo>
                  <a:lnTo>
                    <a:pt x="830580" y="754380"/>
                  </a:lnTo>
                  <a:lnTo>
                    <a:pt x="1188720" y="449580"/>
                  </a:lnTo>
                  <a:lnTo>
                    <a:pt x="1181100" y="182880"/>
                  </a:lnTo>
                  <a:lnTo>
                    <a:pt x="396240" y="0"/>
                  </a:lnTo>
                  <a:lnTo>
                    <a:pt x="289560" y="12192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육각형 356">
              <a:extLst>
                <a:ext uri="{FF2B5EF4-FFF2-40B4-BE49-F238E27FC236}">
                  <a16:creationId xmlns:a16="http://schemas.microsoft.com/office/drawing/2014/main" id="{BE2A3749-4392-4F35-9106-B5EF35763297}"/>
                </a:ext>
              </a:extLst>
            </p:cNvPr>
            <p:cNvSpPr/>
            <p:nvPr/>
          </p:nvSpPr>
          <p:spPr>
            <a:xfrm>
              <a:off x="6099109" y="263816"/>
              <a:ext cx="2662335" cy="9144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배</a:t>
              </a: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EA860E4-4EFD-455D-8127-7EBCA878C65B}"/>
                </a:ext>
              </a:extLst>
            </p:cNvPr>
            <p:cNvSpPr/>
            <p:nvPr/>
          </p:nvSpPr>
          <p:spPr>
            <a:xfrm>
              <a:off x="6443637" y="1416280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CD3BD2C-F9D0-4FF7-B373-FF8BDC5C99AC}"/>
                </a:ext>
              </a:extLst>
            </p:cNvPr>
            <p:cNvSpPr/>
            <p:nvPr/>
          </p:nvSpPr>
          <p:spPr>
            <a:xfrm>
              <a:off x="8177398" y="1368353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3FD54889-4124-4BDF-964C-642EDFB75CCF}"/>
                </a:ext>
              </a:extLst>
            </p:cNvPr>
            <p:cNvSpPr/>
            <p:nvPr/>
          </p:nvSpPr>
          <p:spPr>
            <a:xfrm>
              <a:off x="4371975" y="4067175"/>
              <a:ext cx="1371600" cy="847725"/>
            </a:xfrm>
            <a:custGeom>
              <a:avLst/>
              <a:gdLst>
                <a:gd name="connsiteX0" fmla="*/ 28575 w 1390650"/>
                <a:gd name="connsiteY0" fmla="*/ 342900 h 847725"/>
                <a:gd name="connsiteX1" fmla="*/ 123825 w 1390650"/>
                <a:gd name="connsiteY1" fmla="*/ 847725 h 847725"/>
                <a:gd name="connsiteX2" fmla="*/ 1390650 w 1390650"/>
                <a:gd name="connsiteY2" fmla="*/ 647700 h 847725"/>
                <a:gd name="connsiteX3" fmla="*/ 914400 w 1390650"/>
                <a:gd name="connsiteY3" fmla="*/ 0 h 847725"/>
                <a:gd name="connsiteX4" fmla="*/ 0 w 1390650"/>
                <a:gd name="connsiteY4" fmla="*/ 238125 h 847725"/>
                <a:gd name="connsiteX5" fmla="*/ 28575 w 1390650"/>
                <a:gd name="connsiteY5" fmla="*/ 342900 h 847725"/>
                <a:gd name="connsiteX0" fmla="*/ 9525 w 1371600"/>
                <a:gd name="connsiteY0" fmla="*/ 342900 h 847725"/>
                <a:gd name="connsiteX1" fmla="*/ 104775 w 1371600"/>
                <a:gd name="connsiteY1" fmla="*/ 847725 h 847725"/>
                <a:gd name="connsiteX2" fmla="*/ 1371600 w 1371600"/>
                <a:gd name="connsiteY2" fmla="*/ 647700 h 847725"/>
                <a:gd name="connsiteX3" fmla="*/ 895350 w 1371600"/>
                <a:gd name="connsiteY3" fmla="*/ 0 h 847725"/>
                <a:gd name="connsiteX4" fmla="*/ 0 w 1371600"/>
                <a:gd name="connsiteY4" fmla="*/ 295275 h 847725"/>
                <a:gd name="connsiteX5" fmla="*/ 9525 w 1371600"/>
                <a:gd name="connsiteY5" fmla="*/ 34290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847725">
                  <a:moveTo>
                    <a:pt x="9525" y="342900"/>
                  </a:moveTo>
                  <a:lnTo>
                    <a:pt x="104775" y="847725"/>
                  </a:lnTo>
                  <a:lnTo>
                    <a:pt x="1371600" y="647700"/>
                  </a:lnTo>
                  <a:lnTo>
                    <a:pt x="895350" y="0"/>
                  </a:lnTo>
                  <a:lnTo>
                    <a:pt x="0" y="295275"/>
                  </a:lnTo>
                  <a:lnTo>
                    <a:pt x="9525" y="34290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52129EB4-997B-4565-B91B-34109090853E}"/>
                </a:ext>
              </a:extLst>
            </p:cNvPr>
            <p:cNvSpPr/>
            <p:nvPr/>
          </p:nvSpPr>
          <p:spPr>
            <a:xfrm>
              <a:off x="4391025" y="4076700"/>
              <a:ext cx="1333500" cy="847725"/>
            </a:xfrm>
            <a:custGeom>
              <a:avLst/>
              <a:gdLst>
                <a:gd name="connsiteX0" fmla="*/ 57150 w 1333500"/>
                <a:gd name="connsiteY0" fmla="*/ 666750 h 847725"/>
                <a:gd name="connsiteX1" fmla="*/ 95250 w 1333500"/>
                <a:gd name="connsiteY1" fmla="*/ 847725 h 847725"/>
                <a:gd name="connsiteX2" fmla="*/ 1333500 w 1333500"/>
                <a:gd name="connsiteY2" fmla="*/ 638175 h 847725"/>
                <a:gd name="connsiteX3" fmla="*/ 857250 w 1333500"/>
                <a:gd name="connsiteY3" fmla="*/ 0 h 847725"/>
                <a:gd name="connsiteX4" fmla="*/ 0 w 1333500"/>
                <a:gd name="connsiteY4" fmla="*/ 266700 h 847725"/>
                <a:gd name="connsiteX5" fmla="*/ 19050 w 1333500"/>
                <a:gd name="connsiteY5" fmla="*/ 40957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0" h="847725">
                  <a:moveTo>
                    <a:pt x="57150" y="666750"/>
                  </a:moveTo>
                  <a:lnTo>
                    <a:pt x="95250" y="847725"/>
                  </a:lnTo>
                  <a:lnTo>
                    <a:pt x="1333500" y="638175"/>
                  </a:lnTo>
                  <a:lnTo>
                    <a:pt x="857250" y="0"/>
                  </a:lnTo>
                  <a:lnTo>
                    <a:pt x="0" y="266700"/>
                  </a:lnTo>
                  <a:lnTo>
                    <a:pt x="19050" y="4095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D4C0056-C5B2-4349-B8B9-33EBA270FAED}"/>
                </a:ext>
              </a:extLst>
            </p:cNvPr>
            <p:cNvSpPr/>
            <p:nvPr/>
          </p:nvSpPr>
          <p:spPr>
            <a:xfrm rot="11732750">
              <a:off x="5079521" y="2412198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D5AA05FB-1250-49EC-BD94-D2255427B094}"/>
                </a:ext>
              </a:extLst>
            </p:cNvPr>
            <p:cNvSpPr/>
            <p:nvPr/>
          </p:nvSpPr>
          <p:spPr>
            <a:xfrm rot="20672867">
              <a:off x="6017037" y="3222179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365633F3-EA3E-480C-853D-058363A37650}"/>
                </a:ext>
              </a:extLst>
            </p:cNvPr>
            <p:cNvSpPr/>
            <p:nvPr/>
          </p:nvSpPr>
          <p:spPr>
            <a:xfrm>
              <a:off x="4956475" y="2451403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460134B-416D-4DE6-819D-71CCA3CC6367}"/>
                </a:ext>
              </a:extLst>
            </p:cNvPr>
            <p:cNvSpPr/>
            <p:nvPr/>
          </p:nvSpPr>
          <p:spPr>
            <a:xfrm rot="21216243">
              <a:off x="5879922" y="3856954"/>
              <a:ext cx="1107634" cy="255378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12735A0D-10E8-4A78-BF66-9DE8DD8B58BF}"/>
                </a:ext>
              </a:extLst>
            </p:cNvPr>
            <p:cNvSpPr/>
            <p:nvPr/>
          </p:nvSpPr>
          <p:spPr>
            <a:xfrm rot="1331206">
              <a:off x="8055436" y="397009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94DE289-6055-4C58-B630-9547E74CFD77}"/>
                </a:ext>
              </a:extLst>
            </p:cNvPr>
            <p:cNvSpPr/>
            <p:nvPr/>
          </p:nvSpPr>
          <p:spPr>
            <a:xfrm rot="18808797">
              <a:off x="1737523" y="25111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7F372EB-C766-4A21-9E28-C10A2A8AE491}"/>
                </a:ext>
              </a:extLst>
            </p:cNvPr>
            <p:cNvSpPr/>
            <p:nvPr/>
          </p:nvSpPr>
          <p:spPr>
            <a:xfrm>
              <a:off x="5173308" y="5661349"/>
              <a:ext cx="695835" cy="331084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7C9D0090-AE68-42F6-8475-45A27366D26A}"/>
                </a:ext>
              </a:extLst>
            </p:cNvPr>
            <p:cNvSpPr/>
            <p:nvPr/>
          </p:nvSpPr>
          <p:spPr>
            <a:xfrm rot="1499535">
              <a:off x="6984298" y="5706578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4CEED30-CCBB-4FB2-958F-52AA22B988F1}"/>
                </a:ext>
              </a:extLst>
            </p:cNvPr>
            <p:cNvSpPr/>
            <p:nvPr/>
          </p:nvSpPr>
          <p:spPr>
            <a:xfrm rot="1499535">
              <a:off x="7275672" y="58343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6079D4C-B6EB-4C06-A209-397AA0DCCA1D}"/>
                </a:ext>
              </a:extLst>
            </p:cNvPr>
            <p:cNvSpPr/>
            <p:nvPr/>
          </p:nvSpPr>
          <p:spPr>
            <a:xfrm rot="1499535">
              <a:off x="7602243" y="59546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6EEDA388-5877-4557-82F6-E2E5AC7C379D}"/>
                </a:ext>
              </a:extLst>
            </p:cNvPr>
            <p:cNvGrpSpPr/>
            <p:nvPr/>
          </p:nvGrpSpPr>
          <p:grpSpPr>
            <a:xfrm>
              <a:off x="7010043" y="5598278"/>
              <a:ext cx="276567" cy="452814"/>
              <a:chOff x="7010043" y="5598278"/>
              <a:chExt cx="276567" cy="452814"/>
            </a:xfrm>
          </p:grpSpPr>
          <p:sp>
            <p:nvSpPr>
              <p:cNvPr id="408" name="순서도: 자기 디스크 407">
                <a:extLst>
                  <a:ext uri="{FF2B5EF4-FFF2-40B4-BE49-F238E27FC236}">
                    <a16:creationId xmlns:a16="http://schemas.microsoft.com/office/drawing/2014/main" id="{00EFCF34-B13D-4858-A2FA-0EFAA347FF90}"/>
                  </a:ext>
                </a:extLst>
              </p:cNvPr>
              <p:cNvSpPr/>
              <p:nvPr/>
            </p:nvSpPr>
            <p:spPr>
              <a:xfrm>
                <a:off x="7073706" y="5598278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87CCACB-8753-4AFB-9A5F-A3DA93E0BEB4}"/>
                  </a:ext>
                </a:extLst>
              </p:cNvPr>
              <p:cNvGrpSpPr/>
              <p:nvPr/>
            </p:nvGrpSpPr>
            <p:grpSpPr>
              <a:xfrm>
                <a:off x="7010043" y="5869730"/>
                <a:ext cx="198209" cy="181362"/>
                <a:chOff x="230403" y="979713"/>
                <a:chExt cx="478257" cy="437607"/>
              </a:xfrm>
            </p:grpSpPr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01D31563-045A-429B-B539-936AF1AE6556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평행 사변형 410">
                  <a:extLst>
                    <a:ext uri="{FF2B5EF4-FFF2-40B4-BE49-F238E27FC236}">
                      <a16:creationId xmlns:a16="http://schemas.microsoft.com/office/drawing/2014/main" id="{A754B185-254D-4269-AD7B-28DFB532225E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자유형: 도형 411">
                  <a:extLst>
                    <a:ext uri="{FF2B5EF4-FFF2-40B4-BE49-F238E27FC236}">
                      <a16:creationId xmlns:a16="http://schemas.microsoft.com/office/drawing/2014/main" id="{B2BB51F5-3B97-45C0-A0B1-83A88AAF89B1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3" name="그룹 372">
              <a:extLst>
                <a:ext uri="{FF2B5EF4-FFF2-40B4-BE49-F238E27FC236}">
                  <a16:creationId xmlns:a16="http://schemas.microsoft.com/office/drawing/2014/main" id="{9276161B-7460-40DF-A4B2-CC0A7F7B0C03}"/>
                </a:ext>
              </a:extLst>
            </p:cNvPr>
            <p:cNvGrpSpPr/>
            <p:nvPr/>
          </p:nvGrpSpPr>
          <p:grpSpPr>
            <a:xfrm>
              <a:off x="7286610" y="5713044"/>
              <a:ext cx="270905" cy="453081"/>
              <a:chOff x="7286610" y="5713044"/>
              <a:chExt cx="270905" cy="453081"/>
            </a:xfrm>
          </p:grpSpPr>
          <p:sp>
            <p:nvSpPr>
              <p:cNvPr id="403" name="순서도: 자기 디스크 402">
                <a:extLst>
                  <a:ext uri="{FF2B5EF4-FFF2-40B4-BE49-F238E27FC236}">
                    <a16:creationId xmlns:a16="http://schemas.microsoft.com/office/drawing/2014/main" id="{11885924-0A47-47D9-93AD-B8AE9708B7BA}"/>
                  </a:ext>
                </a:extLst>
              </p:cNvPr>
              <p:cNvSpPr/>
              <p:nvPr/>
            </p:nvSpPr>
            <p:spPr>
              <a:xfrm>
                <a:off x="7344611" y="5713044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4" name="그룹 403">
                <a:extLst>
                  <a:ext uri="{FF2B5EF4-FFF2-40B4-BE49-F238E27FC236}">
                    <a16:creationId xmlns:a16="http://schemas.microsoft.com/office/drawing/2014/main" id="{AC6DEFEB-A391-4E8A-A3E5-B30DBE2B6FE9}"/>
                  </a:ext>
                </a:extLst>
              </p:cNvPr>
              <p:cNvGrpSpPr/>
              <p:nvPr/>
            </p:nvGrpSpPr>
            <p:grpSpPr>
              <a:xfrm>
                <a:off x="7286610" y="5984763"/>
                <a:ext cx="198209" cy="181362"/>
                <a:chOff x="230403" y="979713"/>
                <a:chExt cx="478257" cy="437607"/>
              </a:xfrm>
            </p:grpSpPr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CC81445D-77BB-4FE2-A81E-9700704948F3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평행 사변형 405">
                  <a:extLst>
                    <a:ext uri="{FF2B5EF4-FFF2-40B4-BE49-F238E27FC236}">
                      <a16:creationId xmlns:a16="http://schemas.microsoft.com/office/drawing/2014/main" id="{F3395C7F-51C4-4F39-A56D-1B7D3EA37D6C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자유형: 도형 406">
                  <a:extLst>
                    <a:ext uri="{FF2B5EF4-FFF2-40B4-BE49-F238E27FC236}">
                      <a16:creationId xmlns:a16="http://schemas.microsoft.com/office/drawing/2014/main" id="{EF12002E-6E29-4717-8730-8D968821761A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E84218D7-C420-4DFB-9810-2096C92FAEEE}"/>
                </a:ext>
              </a:extLst>
            </p:cNvPr>
            <p:cNvGrpSpPr/>
            <p:nvPr/>
          </p:nvGrpSpPr>
          <p:grpSpPr>
            <a:xfrm>
              <a:off x="7566846" y="5825227"/>
              <a:ext cx="276176" cy="422480"/>
              <a:chOff x="7566846" y="5825227"/>
              <a:chExt cx="276176" cy="422480"/>
            </a:xfrm>
          </p:grpSpPr>
          <p:sp>
            <p:nvSpPr>
              <p:cNvPr id="398" name="순서도: 자기 디스크 397">
                <a:extLst>
                  <a:ext uri="{FF2B5EF4-FFF2-40B4-BE49-F238E27FC236}">
                    <a16:creationId xmlns:a16="http://schemas.microsoft.com/office/drawing/2014/main" id="{BBB38F6B-BD2E-444D-A025-88B0C79BB612}"/>
                  </a:ext>
                </a:extLst>
              </p:cNvPr>
              <p:cNvSpPr/>
              <p:nvPr/>
            </p:nvSpPr>
            <p:spPr>
              <a:xfrm>
                <a:off x="7630118" y="5825227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9" name="그룹 398">
                <a:extLst>
                  <a:ext uri="{FF2B5EF4-FFF2-40B4-BE49-F238E27FC236}">
                    <a16:creationId xmlns:a16="http://schemas.microsoft.com/office/drawing/2014/main" id="{FBA37759-3376-491D-BC2B-A79B408671D2}"/>
                  </a:ext>
                </a:extLst>
              </p:cNvPr>
              <p:cNvGrpSpPr/>
              <p:nvPr/>
            </p:nvGrpSpPr>
            <p:grpSpPr>
              <a:xfrm>
                <a:off x="7566846" y="6066345"/>
                <a:ext cx="198209" cy="181362"/>
                <a:chOff x="230403" y="979713"/>
                <a:chExt cx="478257" cy="437607"/>
              </a:xfrm>
            </p:grpSpPr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429173CE-FB35-4EB1-88EE-8BE4121BF0AD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평행 사변형 400">
                  <a:extLst>
                    <a:ext uri="{FF2B5EF4-FFF2-40B4-BE49-F238E27FC236}">
                      <a16:creationId xmlns:a16="http://schemas.microsoft.com/office/drawing/2014/main" id="{816A3716-34DB-4B20-A576-22ADF5B1220F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자유형: 도형 401">
                  <a:extLst>
                    <a:ext uri="{FF2B5EF4-FFF2-40B4-BE49-F238E27FC236}">
                      <a16:creationId xmlns:a16="http://schemas.microsoft.com/office/drawing/2014/main" id="{93DD4B71-5FC1-4058-8ACC-AE3A92B81DF9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3F235FB7-F4F6-43E7-871B-2492AB1CE0B0}"/>
                </a:ext>
              </a:extLst>
            </p:cNvPr>
            <p:cNvSpPr/>
            <p:nvPr/>
          </p:nvSpPr>
          <p:spPr>
            <a:xfrm rot="17771797">
              <a:off x="9422712" y="2536808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9297735-C064-4930-A58E-3DE055DCCB5D}"/>
                </a:ext>
              </a:extLst>
            </p:cNvPr>
            <p:cNvSpPr/>
            <p:nvPr/>
          </p:nvSpPr>
          <p:spPr>
            <a:xfrm>
              <a:off x="9023477" y="129541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C1585689-9A04-4D04-BCA8-734E1DE4E494}"/>
                </a:ext>
              </a:extLst>
            </p:cNvPr>
            <p:cNvSpPr/>
            <p:nvPr/>
          </p:nvSpPr>
          <p:spPr>
            <a:xfrm>
              <a:off x="10396873" y="180208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4BFBCBC6-700C-40A9-9F68-1ACFE4246EF1}"/>
                </a:ext>
              </a:extLst>
            </p:cNvPr>
            <p:cNvSpPr/>
            <p:nvPr/>
          </p:nvSpPr>
          <p:spPr>
            <a:xfrm>
              <a:off x="2677886" y="1334278"/>
              <a:ext cx="3247053" cy="802432"/>
            </a:xfrm>
            <a:custGeom>
              <a:avLst/>
              <a:gdLst>
                <a:gd name="connsiteX0" fmla="*/ 0 w 3247053"/>
                <a:gd name="connsiteY0" fmla="*/ 569167 h 802432"/>
                <a:gd name="connsiteX1" fmla="*/ 522514 w 3247053"/>
                <a:gd name="connsiteY1" fmla="*/ 802432 h 802432"/>
                <a:gd name="connsiteX2" fmla="*/ 1156996 w 3247053"/>
                <a:gd name="connsiteY2" fmla="*/ 485191 h 802432"/>
                <a:gd name="connsiteX3" fmla="*/ 1362269 w 3247053"/>
                <a:gd name="connsiteY3" fmla="*/ 307910 h 802432"/>
                <a:gd name="connsiteX4" fmla="*/ 1586204 w 3247053"/>
                <a:gd name="connsiteY4" fmla="*/ 251926 h 802432"/>
                <a:gd name="connsiteX5" fmla="*/ 1968759 w 3247053"/>
                <a:gd name="connsiteY5" fmla="*/ 410546 h 802432"/>
                <a:gd name="connsiteX6" fmla="*/ 2258008 w 3247053"/>
                <a:gd name="connsiteY6" fmla="*/ 485191 h 802432"/>
                <a:gd name="connsiteX7" fmla="*/ 2537926 w 3247053"/>
                <a:gd name="connsiteY7" fmla="*/ 270587 h 802432"/>
                <a:gd name="connsiteX8" fmla="*/ 2715208 w 3247053"/>
                <a:gd name="connsiteY8" fmla="*/ 186612 h 802432"/>
                <a:gd name="connsiteX9" fmla="*/ 3097763 w 3247053"/>
                <a:gd name="connsiteY9" fmla="*/ 167951 h 802432"/>
                <a:gd name="connsiteX10" fmla="*/ 3247053 w 3247053"/>
                <a:gd name="connsiteY10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053" h="802432">
                  <a:moveTo>
                    <a:pt x="0" y="569167"/>
                  </a:moveTo>
                  <a:lnTo>
                    <a:pt x="522514" y="802432"/>
                  </a:lnTo>
                  <a:lnTo>
                    <a:pt x="1156996" y="485191"/>
                  </a:lnTo>
                  <a:lnTo>
                    <a:pt x="1362269" y="307910"/>
                  </a:lnTo>
                  <a:lnTo>
                    <a:pt x="1586204" y="251926"/>
                  </a:lnTo>
                  <a:lnTo>
                    <a:pt x="1968759" y="410546"/>
                  </a:lnTo>
                  <a:lnTo>
                    <a:pt x="2258008" y="485191"/>
                  </a:lnTo>
                  <a:lnTo>
                    <a:pt x="2537926" y="270587"/>
                  </a:lnTo>
                  <a:lnTo>
                    <a:pt x="2715208" y="186612"/>
                  </a:lnTo>
                  <a:lnTo>
                    <a:pt x="3097763" y="167951"/>
                  </a:lnTo>
                  <a:lnTo>
                    <a:pt x="3247053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81355ACB-4591-43DF-8069-EAF5E58660A3}"/>
                </a:ext>
              </a:extLst>
            </p:cNvPr>
            <p:cNvSpPr/>
            <p:nvPr/>
          </p:nvSpPr>
          <p:spPr>
            <a:xfrm>
              <a:off x="6941976" y="1343608"/>
              <a:ext cx="1045028" cy="65314"/>
            </a:xfrm>
            <a:custGeom>
              <a:avLst/>
              <a:gdLst>
                <a:gd name="connsiteX0" fmla="*/ 0 w 1045028"/>
                <a:gd name="connsiteY0" fmla="*/ 9331 h 65314"/>
                <a:gd name="connsiteX1" fmla="*/ 849085 w 1045028"/>
                <a:gd name="connsiteY1" fmla="*/ 65314 h 65314"/>
                <a:gd name="connsiteX2" fmla="*/ 1045028 w 1045028"/>
                <a:gd name="connsiteY2" fmla="*/ 0 h 6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5028" h="65314">
                  <a:moveTo>
                    <a:pt x="0" y="9331"/>
                  </a:moveTo>
                  <a:lnTo>
                    <a:pt x="849085" y="65314"/>
                  </a:lnTo>
                  <a:lnTo>
                    <a:pt x="1045028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7418CEE9-F740-4178-908D-7E3DED5A2E84}"/>
                </a:ext>
              </a:extLst>
            </p:cNvPr>
            <p:cNvSpPr/>
            <p:nvPr/>
          </p:nvSpPr>
          <p:spPr>
            <a:xfrm rot="20509255">
              <a:off x="4633580" y="42528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0741E584-A233-4F6F-A2A9-F207FC2E236F}"/>
                </a:ext>
              </a:extLst>
            </p:cNvPr>
            <p:cNvSpPr/>
            <p:nvPr/>
          </p:nvSpPr>
          <p:spPr>
            <a:xfrm rot="20405028">
              <a:off x="4578051" y="42423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54BC12D6-DF21-4C8A-8651-49D3097AEA5D}"/>
                </a:ext>
              </a:extLst>
            </p:cNvPr>
            <p:cNvSpPr/>
            <p:nvPr/>
          </p:nvSpPr>
          <p:spPr>
            <a:xfrm rot="19192136">
              <a:off x="8113597" y="5668176"/>
              <a:ext cx="326406" cy="219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6B358A64-1F9C-43E9-AD61-81E6E8667623}"/>
                </a:ext>
              </a:extLst>
            </p:cNvPr>
            <p:cNvSpPr txBox="1"/>
            <p:nvPr/>
          </p:nvSpPr>
          <p:spPr>
            <a:xfrm rot="20346948">
              <a:off x="4510405" y="4464915"/>
              <a:ext cx="992413" cy="338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물통 창고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3CE2097-04BF-4385-B203-F8163F55BEA9}"/>
                </a:ext>
              </a:extLst>
            </p:cNvPr>
            <p:cNvSpPr txBox="1"/>
            <p:nvPr/>
          </p:nvSpPr>
          <p:spPr>
            <a:xfrm>
              <a:off x="7576110" y="5494749"/>
              <a:ext cx="501004" cy="21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/>
                <a:t>충전기 </a:t>
              </a:r>
              <a:r>
                <a:rPr lang="ko-KR" altLang="en-US" sz="100" dirty="0"/>
                <a:t>창고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CCBDE3-2E5B-457C-BF61-02E164957DAF}"/>
                </a:ext>
              </a:extLst>
            </p:cNvPr>
            <p:cNvSpPr txBox="1"/>
            <p:nvPr/>
          </p:nvSpPr>
          <p:spPr>
            <a:xfrm>
              <a:off x="2385099" y="4620920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63C9E4EF-A1B5-4CAB-B52E-EAB914BF4B89}"/>
                </a:ext>
              </a:extLst>
            </p:cNvPr>
            <p:cNvSpPr txBox="1"/>
            <p:nvPr/>
          </p:nvSpPr>
          <p:spPr>
            <a:xfrm>
              <a:off x="3996890" y="1945312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CC2F22C-FBEA-41AF-9105-4C46AC742B83}"/>
                </a:ext>
              </a:extLst>
            </p:cNvPr>
            <p:cNvSpPr txBox="1"/>
            <p:nvPr/>
          </p:nvSpPr>
          <p:spPr>
            <a:xfrm>
              <a:off x="3545468" y="3332119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B26786D-4571-4D22-A13A-18C3F9712C21}"/>
                </a:ext>
              </a:extLst>
            </p:cNvPr>
            <p:cNvSpPr txBox="1"/>
            <p:nvPr/>
          </p:nvSpPr>
          <p:spPr>
            <a:xfrm>
              <a:off x="9321282" y="4298607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6B87817-9701-41E8-BDCA-D455615CEC29}"/>
                </a:ext>
              </a:extLst>
            </p:cNvPr>
            <p:cNvSpPr txBox="1"/>
            <p:nvPr/>
          </p:nvSpPr>
          <p:spPr>
            <a:xfrm>
              <a:off x="2021651" y="2818987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4E87319-6307-4ACE-82E7-73423E2F0C32}"/>
                </a:ext>
              </a:extLst>
            </p:cNvPr>
            <p:cNvSpPr txBox="1"/>
            <p:nvPr/>
          </p:nvSpPr>
          <p:spPr>
            <a:xfrm>
              <a:off x="9181171" y="1835031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0F42F391-689E-44D2-8325-BC05AFEDA634}"/>
                </a:ext>
              </a:extLst>
            </p:cNvPr>
            <p:cNvSpPr txBox="1"/>
            <p:nvPr/>
          </p:nvSpPr>
          <p:spPr>
            <a:xfrm>
              <a:off x="10179698" y="2379022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정제소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AB0193D6-A26F-40EF-9F94-77CC6EE1AE78}"/>
                </a:ext>
              </a:extLst>
            </p:cNvPr>
            <p:cNvSpPr txBox="1"/>
            <p:nvPr/>
          </p:nvSpPr>
          <p:spPr>
            <a:xfrm>
              <a:off x="7254610" y="2097318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메인로비</a:t>
              </a:r>
              <a:endParaRPr lang="ko-KR" alt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0CE18A8A-8E7B-495A-8A4B-9BB38CC0119A}"/>
                </a:ext>
              </a:extLst>
            </p:cNvPr>
            <p:cNvSpPr txBox="1"/>
            <p:nvPr/>
          </p:nvSpPr>
          <p:spPr>
            <a:xfrm>
              <a:off x="7912358" y="3041524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밭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2DFE1B5-04B7-4FAC-B597-D6B5B85A53B0}"/>
                </a:ext>
              </a:extLst>
            </p:cNvPr>
            <p:cNvSpPr txBox="1"/>
            <p:nvPr/>
          </p:nvSpPr>
          <p:spPr>
            <a:xfrm>
              <a:off x="5221926" y="3081572"/>
              <a:ext cx="733106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동굴</a:t>
              </a:r>
            </a:p>
          </p:txBody>
        </p:sp>
        <p:sp>
          <p:nvSpPr>
            <p:cNvPr id="395" name="원호 394">
              <a:extLst>
                <a:ext uri="{FF2B5EF4-FFF2-40B4-BE49-F238E27FC236}">
                  <a16:creationId xmlns:a16="http://schemas.microsoft.com/office/drawing/2014/main" id="{26CF4C3E-14CE-40E0-AD5F-C1D2A2339C0D}"/>
                </a:ext>
              </a:extLst>
            </p:cNvPr>
            <p:cNvSpPr/>
            <p:nvPr/>
          </p:nvSpPr>
          <p:spPr>
            <a:xfrm>
              <a:off x="7295625" y="2776477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원호 395">
              <a:extLst>
                <a:ext uri="{FF2B5EF4-FFF2-40B4-BE49-F238E27FC236}">
                  <a16:creationId xmlns:a16="http://schemas.microsoft.com/office/drawing/2014/main" id="{30B42D56-77F8-4D86-A201-427D7B8225D2}"/>
                </a:ext>
              </a:extLst>
            </p:cNvPr>
            <p:cNvSpPr/>
            <p:nvPr/>
          </p:nvSpPr>
          <p:spPr>
            <a:xfrm>
              <a:off x="7286295" y="3113898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원호 396">
              <a:extLst>
                <a:ext uri="{FF2B5EF4-FFF2-40B4-BE49-F238E27FC236}">
                  <a16:creationId xmlns:a16="http://schemas.microsoft.com/office/drawing/2014/main" id="{DE73C720-7D1F-4F9A-B05F-2804002867F9}"/>
                </a:ext>
              </a:extLst>
            </p:cNvPr>
            <p:cNvSpPr/>
            <p:nvPr/>
          </p:nvSpPr>
          <p:spPr>
            <a:xfrm>
              <a:off x="7287205" y="3434125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E39F965C-02B5-48A9-9D55-B6A60A67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29" y="4239759"/>
            <a:ext cx="2507798" cy="25077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AEEA0-2564-4AE8-AEA6-35ADCD8A449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캐릭터 구성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pic>
        <p:nvPicPr>
          <p:cNvPr id="9" name="그림 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EF6686B2-E1BA-49CD-8688-319B248B7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71" y="4275932"/>
            <a:ext cx="2507798" cy="2507798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A2DFC37-6BCF-42D0-A06A-2E7D592BF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69" y="4227061"/>
            <a:ext cx="2582069" cy="2582069"/>
          </a:xfrm>
          <a:prstGeom prst="rect">
            <a:avLst/>
          </a:prstGeom>
        </p:spPr>
      </p:pic>
      <p:pic>
        <p:nvPicPr>
          <p:cNvPr id="13" name="그림 12" descr="벡터그래픽이(가) 표시된 사진&#10;&#10;자동 생성된 설명">
            <a:extLst>
              <a:ext uri="{FF2B5EF4-FFF2-40B4-BE49-F238E27FC236}">
                <a16:creationId xmlns:a16="http://schemas.microsoft.com/office/drawing/2014/main" id="{FB6694D3-EC6C-454F-B148-E6912E3F4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18" y="4275931"/>
            <a:ext cx="2582069" cy="2582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E7DFA5-5FF9-4BCE-AA19-E773AF0D8053}"/>
              </a:ext>
            </a:extLst>
          </p:cNvPr>
          <p:cNvSpPr txBox="1"/>
          <p:nvPr/>
        </p:nvSpPr>
        <p:spPr>
          <a:xfrm>
            <a:off x="2278497" y="2215440"/>
            <a:ext cx="7384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캐릭터는 직업을 설정한 후 직업에 맞는 외형으로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캐릭터 모두에게 차별점을 주어 개발할 예정</a:t>
            </a:r>
          </a:p>
        </p:txBody>
      </p:sp>
    </p:spTree>
    <p:extLst>
      <p:ext uri="{BB962C8B-B14F-4D97-AF65-F5344CB8AC3E}">
        <p14:creationId xmlns:p14="http://schemas.microsoft.com/office/powerpoint/2010/main" val="1615244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일반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913B00-8015-4039-9914-4991E2A9E2D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납치자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BD721A-AF3E-4808-AD11-3B840D163F3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53304B18-68C6-4979-90F1-80ECBB34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87" y="1198409"/>
            <a:ext cx="6093224" cy="6093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아이템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30586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플라스틱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석탄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-&gt; </a:t>
                      </a:r>
                      <a:r>
                        <a:rPr lang="ko-KR" altLang="en-US" sz="800" u="none" strike="noStrike" dirty="0">
                          <a:effectLst/>
                        </a:rPr>
                        <a:t>구리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코코넛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4F1879-A790-4415-B97A-40FCB7323DA7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6E4C7-4E80-4BA6-A4C8-849949C4A271}"/>
              </a:ext>
            </a:extLst>
          </p:cNvPr>
          <p:cNvSpPr txBox="1"/>
          <p:nvPr/>
        </p:nvSpPr>
        <p:spPr>
          <a:xfrm>
            <a:off x="961534" y="18288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아이템 생성 위치</a:t>
            </a:r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전체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497AF-A42B-488A-B76E-B0FDC5C6D8B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26823" y="377058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게임 입장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59898" y="1815579"/>
            <a:ext cx="1068266" cy="430887"/>
            <a:chOff x="5342212" y="1956256"/>
            <a:chExt cx="1068266" cy="430887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587" y="1956256"/>
              <a:ext cx="8627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 인원이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다 찼는가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0038" y="1797995"/>
            <a:ext cx="1600200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52364" y="1289301"/>
            <a:ext cx="234870" cy="81768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28164" y="2031023"/>
            <a:ext cx="1871874" cy="436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대기방</a:t>
            </a: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23193" y="2188627"/>
            <a:ext cx="697610" cy="81328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390275" y="1797995"/>
            <a:ext cx="1426994" cy="443429"/>
            <a:chOff x="4424023" y="1789817"/>
            <a:chExt cx="1426994" cy="443429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24023" y="1789817"/>
              <a:ext cx="14269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게임이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이미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76074" y="1352094"/>
            <a:ext cx="256269" cy="713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33953" y="1797995"/>
            <a:ext cx="1819129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53083" y="2035389"/>
            <a:ext cx="1660243" cy="381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55079" y="2233802"/>
            <a:ext cx="702652" cy="7178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591669" y="4413103"/>
            <a:ext cx="1144864" cy="430887"/>
            <a:chOff x="7607055" y="5006949"/>
            <a:chExt cx="1144864" cy="430887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607055" y="5006949"/>
              <a:ext cx="11448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방장이 게임을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271571" y="3744144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방장 권한을 </a:t>
            </a:r>
            <a:endParaRPr lang="en-US" altLang="ko-KR" sz="1100" dirty="0"/>
          </a:p>
          <a:p>
            <a:pPr algn="ctr"/>
            <a:r>
              <a:rPr lang="ko-KR" altLang="en-US" sz="1100" dirty="0"/>
              <a:t>가지고 있는가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87293" y="3592525"/>
            <a:ext cx="351724" cy="43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594537" y="436506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563451" y="4364427"/>
            <a:ext cx="113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인 게임 설정을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바꿀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101" name="순서도: 판단 100"/>
          <p:cNvSpPr/>
          <p:nvPr/>
        </p:nvSpPr>
        <p:spPr>
          <a:xfrm>
            <a:off x="3594537" y="516756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650181" y="5163844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게임 시작을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 할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28671" y="3972807"/>
            <a:ext cx="1198153" cy="39225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395089" y="3972808"/>
            <a:ext cx="1769012" cy="44029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인 게임 설정 창</a:t>
            </a: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01882" y="4567286"/>
            <a:ext cx="792655" cy="12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18612" y="4393865"/>
            <a:ext cx="552527" cy="1399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28670" y="4769509"/>
            <a:ext cx="0" cy="398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시작</a:t>
            </a:r>
          </a:p>
        </p:txBody>
      </p:sp>
      <p:cxnSp>
        <p:nvCxnSpPr>
          <p:cNvPr id="145" name="꺾인 연결선 144"/>
          <p:cNvCxnSpPr>
            <a:stCxn id="91" idx="2"/>
            <a:endCxn id="143" idx="0"/>
          </p:cNvCxnSpPr>
          <p:nvPr/>
        </p:nvCxnSpPr>
        <p:spPr>
          <a:xfrm rot="5400000">
            <a:off x="6833117" y="4544074"/>
            <a:ext cx="1031068" cy="163090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101" idx="3"/>
            <a:endCxn id="143" idx="0"/>
          </p:cNvCxnSpPr>
          <p:nvPr/>
        </p:nvCxnSpPr>
        <p:spPr>
          <a:xfrm>
            <a:off x="4662803" y="5369791"/>
            <a:ext cx="1870397" cy="50526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33962" y="176357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482722" y="3818769"/>
            <a:ext cx="2413262" cy="1138662"/>
          </a:xfrm>
          <a:prstGeom prst="bentConnector4">
            <a:avLst>
              <a:gd name="adj1" fmla="val -9473"/>
              <a:gd name="adj2" fmla="val -2722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72022" y="3181469"/>
            <a:ext cx="2264511" cy="1447078"/>
          </a:xfrm>
          <a:prstGeom prst="bentConnector3">
            <a:avLst>
              <a:gd name="adj1" fmla="val -1009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E173B3-60A0-4482-9577-A4DFE96DFC2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2564EA-EEDC-4F6D-9CB2-0C7AC8A892EC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771844-328C-4C6A-9384-3869AEB6B7AC}"/>
              </a:ext>
            </a:extLst>
          </p:cNvPr>
          <p:cNvSpPr/>
          <p:nvPr/>
        </p:nvSpPr>
        <p:spPr>
          <a:xfrm>
            <a:off x="5326823" y="3664706"/>
            <a:ext cx="1068266" cy="63737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35C14-6799-4C7B-B6EC-BD7747025997}"/>
              </a:ext>
            </a:extLst>
          </p:cNvPr>
          <p:cNvSpPr txBox="1"/>
          <p:nvPr/>
        </p:nvSpPr>
        <p:spPr>
          <a:xfrm>
            <a:off x="646545" y="255627"/>
            <a:ext cx="521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게임 입장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모서리가 둥근 직사각형 39">
            <a:extLst>
              <a:ext uri="{FF2B5EF4-FFF2-40B4-BE49-F238E27FC236}">
                <a16:creationId xmlns:a16="http://schemas.microsoft.com/office/drawing/2014/main" id="{79D370D1-D282-4AB9-88A9-349033ABCBCE}"/>
              </a:ext>
            </a:extLst>
          </p:cNvPr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입장 시도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05B7105E-7574-4E49-AD4E-7CAFD1CD1525}"/>
              </a:ext>
            </a:extLst>
          </p:cNvPr>
          <p:cNvSpPr/>
          <p:nvPr/>
        </p:nvSpPr>
        <p:spPr>
          <a:xfrm>
            <a:off x="6159898" y="1828799"/>
            <a:ext cx="1068266" cy="70265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5EA2A-C51E-4F68-84B1-967D3E6C1718}"/>
              </a:ext>
            </a:extLst>
          </p:cNvPr>
          <p:cNvSpPr txBox="1"/>
          <p:nvPr/>
        </p:nvSpPr>
        <p:spPr>
          <a:xfrm>
            <a:off x="6324378" y="199126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 인원이 </a:t>
            </a:r>
            <a:endParaRPr lang="en-US" altLang="ko-KR" sz="900" dirty="0"/>
          </a:p>
          <a:p>
            <a:pPr algn="ctr"/>
            <a:r>
              <a:rPr lang="ko-KR" altLang="en-US" sz="900" dirty="0"/>
              <a:t>다 찼는가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1A84796-7DC7-44B6-9A32-12017DB5FDDE}"/>
              </a:ext>
            </a:extLst>
          </p:cNvPr>
          <p:cNvSpPr/>
          <p:nvPr/>
        </p:nvSpPr>
        <p:spPr>
          <a:xfrm>
            <a:off x="9115387" y="1938536"/>
            <a:ext cx="1600200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12" name="꺾인 연결선 21">
            <a:extLst>
              <a:ext uri="{FF2B5EF4-FFF2-40B4-BE49-F238E27FC236}">
                <a16:creationId xmlns:a16="http://schemas.microsoft.com/office/drawing/2014/main" id="{2583A547-99A9-4AEB-9705-C3A7F9EE777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6153449" y="1288217"/>
            <a:ext cx="248090" cy="8330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23">
            <a:extLst>
              <a:ext uri="{FF2B5EF4-FFF2-40B4-BE49-F238E27FC236}">
                <a16:creationId xmlns:a16="http://schemas.microsoft.com/office/drawing/2014/main" id="{CFB6E669-8465-49A8-BC9A-E9A9080B400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228164" y="2175929"/>
            <a:ext cx="1887223" cy="41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0CDE9-CE7D-44D3-8F1F-8AF2EC0081BE}"/>
              </a:ext>
            </a:extLst>
          </p:cNvPr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대기방</a:t>
            </a:r>
          </a:p>
        </p:txBody>
      </p:sp>
      <p:cxnSp>
        <p:nvCxnSpPr>
          <p:cNvPr id="15" name="꺾인 연결선 28">
            <a:extLst>
              <a:ext uri="{FF2B5EF4-FFF2-40B4-BE49-F238E27FC236}">
                <a16:creationId xmlns:a16="http://schemas.microsoft.com/office/drawing/2014/main" id="{CB354986-B0DF-4A9E-98D8-C0B3D2F8858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6073380" y="2323425"/>
            <a:ext cx="412624" cy="8286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122E0A10-5F3A-44FD-9924-486C62C0999A}"/>
              </a:ext>
            </a:extLst>
          </p:cNvPr>
          <p:cNvSpPr/>
          <p:nvPr/>
        </p:nvSpPr>
        <p:spPr>
          <a:xfrm>
            <a:off x="4613325" y="1826554"/>
            <a:ext cx="1068266" cy="70265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78CDC-D6D7-463D-965E-B9930C3D22DE}"/>
              </a:ext>
            </a:extLst>
          </p:cNvPr>
          <p:cNvSpPr txBox="1"/>
          <p:nvPr/>
        </p:nvSpPr>
        <p:spPr>
          <a:xfrm>
            <a:off x="4537357" y="196057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게임이</a:t>
            </a:r>
            <a:endParaRPr lang="en-US" altLang="ko-KR" sz="900" dirty="0"/>
          </a:p>
          <a:p>
            <a:pPr algn="ctr"/>
            <a:r>
              <a:rPr lang="ko-KR" altLang="en-US" sz="900" dirty="0"/>
              <a:t>이미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19" name="꺾인 연결선 34">
            <a:extLst>
              <a:ext uri="{FF2B5EF4-FFF2-40B4-BE49-F238E27FC236}">
                <a16:creationId xmlns:a16="http://schemas.microsoft.com/office/drawing/2014/main" id="{5B0B4C7C-EC8E-4485-86B7-08005A45BB5A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5381286" y="1346882"/>
            <a:ext cx="245845" cy="713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64F187CB-1EDD-4DDA-8639-1A7C34EDB218}"/>
              </a:ext>
            </a:extLst>
          </p:cNvPr>
          <p:cNvSpPr/>
          <p:nvPr/>
        </p:nvSpPr>
        <p:spPr>
          <a:xfrm>
            <a:off x="1130613" y="1942431"/>
            <a:ext cx="1819129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21" name="꺾인 연결선 42">
            <a:extLst>
              <a:ext uri="{FF2B5EF4-FFF2-40B4-BE49-F238E27FC236}">
                <a16:creationId xmlns:a16="http://schemas.microsoft.com/office/drawing/2014/main" id="{3F24E130-F25E-45B9-A9D5-69C46F9F37E6}"/>
              </a:ext>
            </a:extLst>
          </p:cNvPr>
          <p:cNvCxnSpPr>
            <a:cxnSpLocks/>
            <a:stCxn id="17" idx="1"/>
            <a:endCxn id="20" idx="3"/>
          </p:cNvCxnSpPr>
          <p:nvPr/>
        </p:nvCxnSpPr>
        <p:spPr>
          <a:xfrm rot="10800000" flipV="1">
            <a:off x="2949743" y="2177880"/>
            <a:ext cx="1663583" cy="19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53">
            <a:extLst>
              <a:ext uri="{FF2B5EF4-FFF2-40B4-BE49-F238E27FC236}">
                <a16:creationId xmlns:a16="http://schemas.microsoft.com/office/drawing/2014/main" id="{5C01915D-CE36-4FEC-96D6-304CF6B15962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16200000" flipH="1">
            <a:off x="5298970" y="2377693"/>
            <a:ext cx="414870" cy="7178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B7672093-891A-4BD0-84F2-5F87C18AB803}"/>
              </a:ext>
            </a:extLst>
          </p:cNvPr>
          <p:cNvSpPr/>
          <p:nvPr/>
        </p:nvSpPr>
        <p:spPr>
          <a:xfrm>
            <a:off x="7629968" y="4284392"/>
            <a:ext cx="1068266" cy="72953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65507-AD9D-402D-A817-90C69BC2527F}"/>
              </a:ext>
            </a:extLst>
          </p:cNvPr>
          <p:cNvSpPr txBox="1"/>
          <p:nvPr/>
        </p:nvSpPr>
        <p:spPr>
          <a:xfrm>
            <a:off x="7660572" y="446221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방장이 게임을</a:t>
            </a:r>
            <a:endParaRPr lang="en-US" altLang="ko-KR" sz="900" dirty="0"/>
          </a:p>
          <a:p>
            <a:pPr algn="ctr"/>
            <a:r>
              <a:rPr lang="ko-KR" altLang="en-US" sz="900" dirty="0"/>
              <a:t>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24E746-51F4-4AFA-BB7E-D2156F975F3E}"/>
              </a:ext>
            </a:extLst>
          </p:cNvPr>
          <p:cNvSpPr txBox="1"/>
          <p:nvPr/>
        </p:nvSpPr>
        <p:spPr>
          <a:xfrm>
            <a:off x="5386485" y="380783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 권한을 </a:t>
            </a:r>
            <a:endParaRPr lang="en-US" altLang="ko-KR" sz="900" dirty="0"/>
          </a:p>
          <a:p>
            <a:pPr algn="ctr"/>
            <a:r>
              <a:rPr lang="ko-KR" altLang="en-US" sz="900" dirty="0"/>
              <a:t>가지고 있는가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27" name="꺾인 연결선 63">
            <a:extLst>
              <a:ext uri="{FF2B5EF4-FFF2-40B4-BE49-F238E27FC236}">
                <a16:creationId xmlns:a16="http://schemas.microsoft.com/office/drawing/2014/main" id="{AAE9DAC9-041F-4CF8-9AD7-1BB4A80708BA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rot="5400000">
            <a:off x="5740233" y="3539585"/>
            <a:ext cx="245845" cy="43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52622023-5A33-444E-B5AF-B51591735E7D}"/>
              </a:ext>
            </a:extLst>
          </p:cNvPr>
          <p:cNvSpPr/>
          <p:nvPr/>
        </p:nvSpPr>
        <p:spPr>
          <a:xfrm>
            <a:off x="3594537" y="4236702"/>
            <a:ext cx="1068266" cy="701234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6AFAA8-DC63-4784-BD1F-0F8AAD2AFA88}"/>
              </a:ext>
            </a:extLst>
          </p:cNvPr>
          <p:cNvSpPr txBox="1"/>
          <p:nvPr/>
        </p:nvSpPr>
        <p:spPr>
          <a:xfrm>
            <a:off x="3669751" y="44079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인 게임 설정을</a:t>
            </a:r>
            <a:endParaRPr lang="en-US" altLang="ko-KR" sz="900" dirty="0"/>
          </a:p>
          <a:p>
            <a:pPr algn="ctr"/>
            <a:r>
              <a:rPr lang="ko-KR" altLang="en-US" sz="900" dirty="0"/>
              <a:t>바꿀 것인가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3373EF3D-71B3-4FE7-B2FA-78BF2347324D}"/>
              </a:ext>
            </a:extLst>
          </p:cNvPr>
          <p:cNvSpPr/>
          <p:nvPr/>
        </p:nvSpPr>
        <p:spPr>
          <a:xfrm>
            <a:off x="3594537" y="5167567"/>
            <a:ext cx="1068266" cy="83533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102A8-805C-4CA2-9518-D19001F41088}"/>
              </a:ext>
            </a:extLst>
          </p:cNvPr>
          <p:cNvSpPr txBox="1"/>
          <p:nvPr/>
        </p:nvSpPr>
        <p:spPr>
          <a:xfrm>
            <a:off x="3681813" y="5367018"/>
            <a:ext cx="87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게임 시작을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 할 것인가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cxnSp>
        <p:nvCxnSpPr>
          <p:cNvPr id="32" name="꺾인 연결선 70">
            <a:extLst>
              <a:ext uri="{FF2B5EF4-FFF2-40B4-BE49-F238E27FC236}">
                <a16:creationId xmlns:a16="http://schemas.microsoft.com/office/drawing/2014/main" id="{4FC1696E-FF8D-464E-92CD-7CC0F354175D}"/>
              </a:ext>
            </a:extLst>
          </p:cNvPr>
          <p:cNvCxnSpPr>
            <a:cxnSpLocks/>
            <a:stCxn id="4" idx="1"/>
            <a:endCxn id="28" idx="0"/>
          </p:cNvCxnSpPr>
          <p:nvPr/>
        </p:nvCxnSpPr>
        <p:spPr>
          <a:xfrm rot="10800000" flipV="1">
            <a:off x="4128671" y="3983392"/>
            <a:ext cx="1198153" cy="2533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72">
            <a:extLst>
              <a:ext uri="{FF2B5EF4-FFF2-40B4-BE49-F238E27FC236}">
                <a16:creationId xmlns:a16="http://schemas.microsoft.com/office/drawing/2014/main" id="{5C24FE58-E911-401E-8AB0-DF940B71D4C9}"/>
              </a:ext>
            </a:extLst>
          </p:cNvPr>
          <p:cNvCxnSpPr>
            <a:cxnSpLocks/>
            <a:stCxn id="4" idx="3"/>
            <a:endCxn id="24" idx="0"/>
          </p:cNvCxnSpPr>
          <p:nvPr/>
        </p:nvCxnSpPr>
        <p:spPr>
          <a:xfrm>
            <a:off x="6395089" y="3983392"/>
            <a:ext cx="1769012" cy="3010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BCDA81-A29A-42A6-B1CF-8F1E15133E98}"/>
              </a:ext>
            </a:extLst>
          </p:cNvPr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인 게임 설정 창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383774-96AB-4182-A576-1EDE8196A7D7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 flipV="1">
            <a:off x="2801882" y="4579872"/>
            <a:ext cx="792655" cy="7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120">
            <a:extLst>
              <a:ext uri="{FF2B5EF4-FFF2-40B4-BE49-F238E27FC236}">
                <a16:creationId xmlns:a16="http://schemas.microsoft.com/office/drawing/2014/main" id="{8B5922F7-5F4C-40C1-BAE7-3D44FFB4D08B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 rot="16200000" flipH="1">
            <a:off x="2510890" y="4501587"/>
            <a:ext cx="767970" cy="1399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DC1A0-7B92-4FB4-B4D8-1A14845FABD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4128670" y="4937936"/>
            <a:ext cx="0" cy="229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A41598-BECC-4B3B-A2EF-4D3B615225CF}"/>
              </a:ext>
            </a:extLst>
          </p:cNvPr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시작</a:t>
            </a:r>
          </a:p>
        </p:txBody>
      </p:sp>
      <p:cxnSp>
        <p:nvCxnSpPr>
          <p:cNvPr id="39" name="꺾인 연결선 144">
            <a:extLst>
              <a:ext uri="{FF2B5EF4-FFF2-40B4-BE49-F238E27FC236}">
                <a16:creationId xmlns:a16="http://schemas.microsoft.com/office/drawing/2014/main" id="{7BA8BB73-23D4-4581-A725-B172DECC74E2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rot="5400000">
            <a:off x="6918085" y="4629042"/>
            <a:ext cx="861132" cy="1630901"/>
          </a:xfrm>
          <a:prstGeom prst="bentConnector3">
            <a:avLst>
              <a:gd name="adj1" fmla="val 666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146">
            <a:extLst>
              <a:ext uri="{FF2B5EF4-FFF2-40B4-BE49-F238E27FC236}">
                <a16:creationId xmlns:a16="http://schemas.microsoft.com/office/drawing/2014/main" id="{384083E6-9DE0-48BA-8ACD-742934C9E2A7}"/>
              </a:ext>
            </a:extLst>
          </p:cNvPr>
          <p:cNvCxnSpPr>
            <a:cxnSpLocks/>
            <a:stCxn id="30" idx="3"/>
            <a:endCxn id="38" idx="0"/>
          </p:cNvCxnSpPr>
          <p:nvPr/>
        </p:nvCxnSpPr>
        <p:spPr>
          <a:xfrm>
            <a:off x="4662803" y="5585234"/>
            <a:ext cx="1870397" cy="2898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08FE4B-036E-4CBE-8E7F-46DBE972408E}"/>
              </a:ext>
            </a:extLst>
          </p:cNvPr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001DED-4B7A-44E3-B984-0BAF97640B99}"/>
              </a:ext>
            </a:extLst>
          </p:cNvPr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303F15-3A9E-45DE-80F0-C886EE4017E5}"/>
              </a:ext>
            </a:extLst>
          </p:cNvPr>
          <p:cNvSpPr txBox="1"/>
          <p:nvPr/>
        </p:nvSpPr>
        <p:spPr>
          <a:xfrm>
            <a:off x="3587993" y="1883630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17BE66-114B-4998-B781-478E3CFC2B6C}"/>
              </a:ext>
            </a:extLst>
          </p:cNvPr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5E8BA-8848-4359-A178-00098B59F90D}"/>
              </a:ext>
            </a:extLst>
          </p:cNvPr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AE856B-851D-4E47-91C4-9C1A144F0337}"/>
              </a:ext>
            </a:extLst>
          </p:cNvPr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06BE57-3671-402F-B2D7-D09A4178FA0F}"/>
              </a:ext>
            </a:extLst>
          </p:cNvPr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548992-A238-4143-9E9C-6C986E3BDF6F}"/>
              </a:ext>
            </a:extLst>
          </p:cNvPr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BEA0AB-1C7C-46C7-938D-B0C38C25BB9F}"/>
              </a:ext>
            </a:extLst>
          </p:cNvPr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A5A53F-A2DA-41DC-A897-9D7160C1ED45}"/>
              </a:ext>
            </a:extLst>
          </p:cNvPr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51" name="꺾인 연결선 159">
            <a:extLst>
              <a:ext uri="{FF2B5EF4-FFF2-40B4-BE49-F238E27FC236}">
                <a16:creationId xmlns:a16="http://schemas.microsoft.com/office/drawing/2014/main" id="{CC75AD62-DB17-4763-A65F-05464AC56FFE}"/>
              </a:ext>
            </a:extLst>
          </p:cNvPr>
          <p:cNvCxnSpPr>
            <a:cxnSpLocks/>
            <a:stCxn id="30" idx="2"/>
            <a:endCxn id="14" idx="1"/>
          </p:cNvCxnSpPr>
          <p:nvPr/>
        </p:nvCxnSpPr>
        <p:spPr>
          <a:xfrm rot="5400000" flipH="1" flipV="1">
            <a:off x="3282961" y="4027178"/>
            <a:ext cx="2821431" cy="1130014"/>
          </a:xfrm>
          <a:prstGeom prst="bentConnector4">
            <a:avLst>
              <a:gd name="adj1" fmla="val -8102"/>
              <a:gd name="adj2" fmla="val -2682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162">
            <a:extLst>
              <a:ext uri="{FF2B5EF4-FFF2-40B4-BE49-F238E27FC236}">
                <a16:creationId xmlns:a16="http://schemas.microsoft.com/office/drawing/2014/main" id="{A423D14B-D1C1-467A-B0DE-276B941A0841}"/>
              </a:ext>
            </a:extLst>
          </p:cNvPr>
          <p:cNvCxnSpPr>
            <a:cxnSpLocks/>
            <a:stCxn id="24" idx="3"/>
            <a:endCxn id="14" idx="3"/>
          </p:cNvCxnSpPr>
          <p:nvPr/>
        </p:nvCxnSpPr>
        <p:spPr>
          <a:xfrm flipH="1" flipV="1">
            <a:off x="6472022" y="3181469"/>
            <a:ext cx="2226212" cy="1467692"/>
          </a:xfrm>
          <a:prstGeom prst="bentConnector3">
            <a:avLst>
              <a:gd name="adj1" fmla="val -102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6D231EC-4DA3-4A08-A1A0-9499B8996123}"/>
              </a:ext>
            </a:extLst>
          </p:cNvPr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EB0FB4-74B5-40C9-9A1B-C2808545CD23}"/>
              </a:ext>
            </a:extLst>
          </p:cNvPr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BFE005-8A7F-4B63-B635-A921AFB41877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829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189B8-D116-4E19-A4A8-270EAFAFEF3A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로비 →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인 게임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C09C4D99-D45A-4422-853D-3AF2958438D2}"/>
              </a:ext>
            </a:extLst>
          </p:cNvPr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97D63C-DC82-4924-B3DB-E05764DF4B93}"/>
              </a:ext>
            </a:extLst>
          </p:cNvPr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01FAFFCC-3F57-4309-86E2-B0EF0A1C43F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76D92D-530E-4DAF-89D0-1E86BDF8C849}"/>
                </a:ext>
              </a:extLst>
            </p:cNvPr>
            <p:cNvSpPr txBox="1"/>
            <p:nvPr/>
          </p:nvSpPr>
          <p:spPr>
            <a:xfrm>
              <a:off x="4656571" y="295463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A82511F3-841A-45EC-AD6C-99477E802912}"/>
              </a:ext>
            </a:extLst>
          </p:cNvPr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77E0BE-66D2-4E68-99BC-7C6A07648EC0}"/>
              </a:ext>
            </a:extLst>
          </p:cNvPr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542D7384-972C-4664-B577-5FC1CA5BE5F0}"/>
              </a:ext>
            </a:extLst>
          </p:cNvPr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FDAD2C4-5EF3-4EC7-B09B-92BA3AF0942E}"/>
              </a:ext>
            </a:extLst>
          </p:cNvPr>
          <p:cNvCxnSpPr>
            <a:stCxn id="73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A4F4366-97B9-44F7-B0A4-593DD95FBEF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1">
            <a:extLst>
              <a:ext uri="{FF2B5EF4-FFF2-40B4-BE49-F238E27FC236}">
                <a16:creationId xmlns:a16="http://schemas.microsoft.com/office/drawing/2014/main" id="{BBE9EDFC-1106-40C3-909D-027DE1160FD1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>
              <a:gd name="adj1" fmla="val 499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33">
            <a:extLst>
              <a:ext uri="{FF2B5EF4-FFF2-40B4-BE49-F238E27FC236}">
                <a16:creationId xmlns:a16="http://schemas.microsoft.com/office/drawing/2014/main" id="{FD44EACA-BE6E-47FA-9523-01BE930D9012}"/>
              </a:ext>
            </a:extLst>
          </p:cNvPr>
          <p:cNvCxnSpPr>
            <a:stCxn id="46" idx="2"/>
            <a:endCxn id="50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>
              <a:gd name="adj1" fmla="val 18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35">
            <a:extLst>
              <a:ext uri="{FF2B5EF4-FFF2-40B4-BE49-F238E27FC236}">
                <a16:creationId xmlns:a16="http://schemas.microsoft.com/office/drawing/2014/main" id="{41E3EB1C-268A-4DEF-97CA-1B9A00561A3B}"/>
              </a:ext>
            </a:extLst>
          </p:cNvPr>
          <p:cNvCxnSpPr>
            <a:stCxn id="48" idx="2"/>
            <a:endCxn id="50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5C87B4-A662-4947-9246-931B03210503}"/>
              </a:ext>
            </a:extLst>
          </p:cNvPr>
          <p:cNvSpPr txBox="1"/>
          <p:nvPr/>
        </p:nvSpPr>
        <p:spPr>
          <a:xfrm>
            <a:off x="6578418" y="339331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B4B650F-3EA0-44CF-9228-326A05B15B3C}"/>
              </a:ext>
            </a:extLst>
          </p:cNvPr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58" name="순서도: 판단 57">
              <a:extLst>
                <a:ext uri="{FF2B5EF4-FFF2-40B4-BE49-F238E27FC236}">
                  <a16:creationId xmlns:a16="http://schemas.microsoft.com/office/drawing/2014/main" id="{99D90829-BC1C-4ED1-9A01-F7379CB3D6C4}"/>
                </a:ext>
              </a:extLst>
            </p:cNvPr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882E7E-434A-4BAE-9CD4-CCE5BD953F5B}"/>
                </a:ext>
              </a:extLst>
            </p:cNvPr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6A3364FE-74AF-47C1-9DEE-81A9F2AB85D6}"/>
              </a:ext>
            </a:extLst>
          </p:cNvPr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61" name="꺾인 연결선 74">
            <a:extLst>
              <a:ext uri="{FF2B5EF4-FFF2-40B4-BE49-F238E27FC236}">
                <a16:creationId xmlns:a16="http://schemas.microsoft.com/office/drawing/2014/main" id="{3A0883ED-644D-49F7-96F7-76FF2BA88DA2}"/>
              </a:ext>
            </a:extLst>
          </p:cNvPr>
          <p:cNvCxnSpPr>
            <a:stCxn id="50" idx="2"/>
            <a:endCxn id="59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76">
            <a:extLst>
              <a:ext uri="{FF2B5EF4-FFF2-40B4-BE49-F238E27FC236}">
                <a16:creationId xmlns:a16="http://schemas.microsoft.com/office/drawing/2014/main" id="{C24DDF22-2484-40EF-812C-A8DAE6172FC4}"/>
              </a:ext>
            </a:extLst>
          </p:cNvPr>
          <p:cNvCxnSpPr>
            <a:stCxn id="50" idx="2"/>
            <a:endCxn id="66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78">
            <a:extLst>
              <a:ext uri="{FF2B5EF4-FFF2-40B4-BE49-F238E27FC236}">
                <a16:creationId xmlns:a16="http://schemas.microsoft.com/office/drawing/2014/main" id="{DC161D92-785D-4E14-BAD4-15782C45D89B}"/>
              </a:ext>
            </a:extLst>
          </p:cNvPr>
          <p:cNvCxnSpPr>
            <a:stCxn id="66" idx="2"/>
            <a:endCxn id="60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80">
            <a:extLst>
              <a:ext uri="{FF2B5EF4-FFF2-40B4-BE49-F238E27FC236}">
                <a16:creationId xmlns:a16="http://schemas.microsoft.com/office/drawing/2014/main" id="{BB343923-D5C1-4E07-B687-B32CEFD91973}"/>
              </a:ext>
            </a:extLst>
          </p:cNvPr>
          <p:cNvCxnSpPr>
            <a:stCxn id="58" idx="2"/>
            <a:endCxn id="60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FF5F85D-383F-4C02-998E-BBABED36DE31}"/>
              </a:ext>
            </a:extLst>
          </p:cNvPr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6" name="순서도: 판단 65">
              <a:extLst>
                <a:ext uri="{FF2B5EF4-FFF2-40B4-BE49-F238E27FC236}">
                  <a16:creationId xmlns:a16="http://schemas.microsoft.com/office/drawing/2014/main" id="{7BDD7BA3-E6FA-40C2-8D28-CD4F285AFF79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869815-0658-4DF4-8B7D-16F5AEF84D94}"/>
                </a:ext>
              </a:extLst>
            </p:cNvPr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64067A-253C-4F4D-B618-996DF5ABED10}"/>
              </a:ext>
            </a:extLst>
          </p:cNvPr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69" name="순서도: 판단 68">
              <a:extLst>
                <a:ext uri="{FF2B5EF4-FFF2-40B4-BE49-F238E27FC236}">
                  <a16:creationId xmlns:a16="http://schemas.microsoft.com/office/drawing/2014/main" id="{B6F29021-FE6B-4612-838B-E592F49D7FEE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A8E72B-D036-43FE-A608-78F377649735}"/>
                </a:ext>
              </a:extLst>
            </p:cNvPr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1435B7-9CE3-4563-851A-AF1630653F4D}"/>
              </a:ext>
            </a:extLst>
          </p:cNvPr>
          <p:cNvCxnSpPr>
            <a:stCxn id="60" idx="2"/>
            <a:endCxn id="69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87">
            <a:extLst>
              <a:ext uri="{FF2B5EF4-FFF2-40B4-BE49-F238E27FC236}">
                <a16:creationId xmlns:a16="http://schemas.microsoft.com/office/drawing/2014/main" id="{629E250B-FACF-4A46-BCD4-BACCF74B9A87}"/>
              </a:ext>
            </a:extLst>
          </p:cNvPr>
          <p:cNvCxnSpPr>
            <a:stCxn id="70" idx="3"/>
            <a:endCxn id="50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106">
            <a:extLst>
              <a:ext uri="{FF2B5EF4-FFF2-40B4-BE49-F238E27FC236}">
                <a16:creationId xmlns:a16="http://schemas.microsoft.com/office/drawing/2014/main" id="{B8015442-EB16-4EEB-8874-5D7230519155}"/>
              </a:ext>
            </a:extLst>
          </p:cNvPr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앱 </a:t>
            </a:r>
            <a:r>
              <a:rPr lang="en-US" altLang="ko-KR" sz="1100" dirty="0">
                <a:solidFill>
                  <a:schemeClr val="bg1"/>
                </a:solidFill>
              </a:rPr>
              <a:t>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4" name="순서도: 처리 73">
            <a:extLst>
              <a:ext uri="{FF2B5EF4-FFF2-40B4-BE49-F238E27FC236}">
                <a16:creationId xmlns:a16="http://schemas.microsoft.com/office/drawing/2014/main" id="{1C32B241-A1A8-4D11-8223-4C4752094791}"/>
              </a:ext>
            </a:extLst>
          </p:cNvPr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1008677-73DA-4442-9331-BAA45D5D92DC}"/>
              </a:ext>
            </a:extLst>
          </p:cNvPr>
          <p:cNvCxnSpPr>
            <a:stCxn id="74" idx="2"/>
            <a:endCxn id="44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118">
            <a:extLst>
              <a:ext uri="{FF2B5EF4-FFF2-40B4-BE49-F238E27FC236}">
                <a16:creationId xmlns:a16="http://schemas.microsoft.com/office/drawing/2014/main" id="{6DE7B3FD-CEE9-4712-9066-7E0DC12E8D80}"/>
              </a:ext>
            </a:extLst>
          </p:cNvPr>
          <p:cNvCxnSpPr>
            <a:stCxn id="70" idx="1"/>
            <a:endCxn id="7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B22916F-69CB-47DE-9072-5988B11ED65F}"/>
              </a:ext>
            </a:extLst>
          </p:cNvPr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C13B80-8126-40D1-B515-2BE201616802}"/>
              </a:ext>
            </a:extLst>
          </p:cNvPr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49D368-F7EC-4045-8E23-DA4373F7E97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426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948F1F-88D3-4C8A-BD10-BCF2DE08CE47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재료 모으기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49D368-F7EC-4045-8E23-DA4373F7E97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모서리가 둥근 직사각형 106">
            <a:extLst>
              <a:ext uri="{FF2B5EF4-FFF2-40B4-BE49-F238E27FC236}">
                <a16:creationId xmlns:a16="http://schemas.microsoft.com/office/drawing/2014/main" id="{6476D0B5-1DC1-4290-9C0E-DCA5B7176ECD}"/>
              </a:ext>
            </a:extLst>
          </p:cNvPr>
          <p:cNvSpPr/>
          <p:nvPr/>
        </p:nvSpPr>
        <p:spPr>
          <a:xfrm>
            <a:off x="5249891" y="115366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4406150-9234-4577-973D-C6B8D59A27DE}"/>
              </a:ext>
            </a:extLst>
          </p:cNvPr>
          <p:cNvSpPr/>
          <p:nvPr/>
        </p:nvSpPr>
        <p:spPr>
          <a:xfrm>
            <a:off x="5475813" y="6313705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메인 로비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C4235580-57EF-42DA-9593-C03635F90D8E}"/>
              </a:ext>
            </a:extLst>
          </p:cNvPr>
          <p:cNvSpPr/>
          <p:nvPr/>
        </p:nvSpPr>
        <p:spPr>
          <a:xfrm>
            <a:off x="6912264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81" name="순서도: 처리 80">
            <a:extLst>
              <a:ext uri="{FF2B5EF4-FFF2-40B4-BE49-F238E27FC236}">
                <a16:creationId xmlns:a16="http://schemas.microsoft.com/office/drawing/2014/main" id="{9776116F-4C6E-49F5-8775-E9DE27C1507A}"/>
              </a:ext>
            </a:extLst>
          </p:cNvPr>
          <p:cNvSpPr/>
          <p:nvPr/>
        </p:nvSpPr>
        <p:spPr>
          <a:xfrm>
            <a:off x="4169510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70044FA3-93A4-4606-8A1B-CAF9526FFBCC}"/>
              </a:ext>
            </a:extLst>
          </p:cNvPr>
          <p:cNvSpPr/>
          <p:nvPr/>
        </p:nvSpPr>
        <p:spPr>
          <a:xfrm>
            <a:off x="9703830" y="3002702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8C811ACB-8977-484B-82AC-1718DE4D6E4E}"/>
              </a:ext>
            </a:extLst>
          </p:cNvPr>
          <p:cNvSpPr/>
          <p:nvPr/>
        </p:nvSpPr>
        <p:spPr>
          <a:xfrm>
            <a:off x="1343875" y="3002702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FB7CB1CD-1DD0-4F78-A038-3BC640C21BFB}"/>
              </a:ext>
            </a:extLst>
          </p:cNvPr>
          <p:cNvSpPr/>
          <p:nvPr/>
        </p:nvSpPr>
        <p:spPr>
          <a:xfrm>
            <a:off x="9772993" y="3820639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429D009D-CE1A-4C92-8B5B-4A20E6071697}"/>
              </a:ext>
            </a:extLst>
          </p:cNvPr>
          <p:cNvSpPr/>
          <p:nvPr/>
        </p:nvSpPr>
        <p:spPr>
          <a:xfrm>
            <a:off x="6907433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7CE40229-473E-4A55-9F96-216C41B8ECD3}"/>
              </a:ext>
            </a:extLst>
          </p:cNvPr>
          <p:cNvSpPr/>
          <p:nvPr/>
        </p:nvSpPr>
        <p:spPr>
          <a:xfrm>
            <a:off x="9703829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정제소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E30DA-DACE-44A0-BA25-3BE5C284B784}"/>
              </a:ext>
            </a:extLst>
          </p:cNvPr>
          <p:cNvSpPr txBox="1"/>
          <p:nvPr/>
        </p:nvSpPr>
        <p:spPr>
          <a:xfrm>
            <a:off x="9741918" y="3941878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정제가 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 물이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9E43FD4F-3990-4E1D-B80F-E272A7A19A45}"/>
              </a:ext>
            </a:extLst>
          </p:cNvPr>
          <p:cNvSpPr/>
          <p:nvPr/>
        </p:nvSpPr>
        <p:spPr>
          <a:xfrm>
            <a:off x="6976596" y="3771548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0CFAC2-0531-4089-974D-30F454F6559C}"/>
              </a:ext>
            </a:extLst>
          </p:cNvPr>
          <p:cNvSpPr txBox="1"/>
          <p:nvPr/>
        </p:nvSpPr>
        <p:spPr>
          <a:xfrm>
            <a:off x="6796441" y="3890939"/>
            <a:ext cx="127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제련되지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모래나 원석이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7F00D6E-7172-4012-AE6F-D4DF76FF8437}"/>
              </a:ext>
            </a:extLst>
          </p:cNvPr>
          <p:cNvCxnSpPr>
            <a:stCxn id="82" idx="2"/>
            <a:endCxn id="2" idx="0"/>
          </p:cNvCxnSpPr>
          <p:nvPr/>
        </p:nvCxnSpPr>
        <p:spPr>
          <a:xfrm rot="5400000">
            <a:off x="9965560" y="3556003"/>
            <a:ext cx="529269" cy="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086C7E2-7F56-401E-8424-E927CB565FD7}"/>
              </a:ext>
            </a:extLst>
          </p:cNvPr>
          <p:cNvCxnSpPr>
            <a:stCxn id="2" idx="2"/>
            <a:endCxn id="86" idx="0"/>
          </p:cNvCxnSpPr>
          <p:nvPr/>
        </p:nvCxnSpPr>
        <p:spPr>
          <a:xfrm>
            <a:off x="10230193" y="4401671"/>
            <a:ext cx="1" cy="453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97A5DE2-B14F-4214-8B52-4006606955F3}"/>
              </a:ext>
            </a:extLst>
          </p:cNvPr>
          <p:cNvCxnSpPr>
            <a:stCxn id="82" idx="2"/>
            <a:endCxn id="87" idx="0"/>
          </p:cNvCxnSpPr>
          <p:nvPr/>
        </p:nvCxnSpPr>
        <p:spPr>
          <a:xfrm rot="5400000">
            <a:off x="8591907" y="2133260"/>
            <a:ext cx="480178" cy="27963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7717A1-EB69-4BCB-841C-A5F8779769BD}"/>
              </a:ext>
            </a:extLst>
          </p:cNvPr>
          <p:cNvCxnSpPr>
            <a:stCxn id="80" idx="2"/>
            <a:endCxn id="87" idx="0"/>
          </p:cNvCxnSpPr>
          <p:nvPr/>
        </p:nvCxnSpPr>
        <p:spPr>
          <a:xfrm flipH="1">
            <a:off x="7433796" y="3291369"/>
            <a:ext cx="4833" cy="480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F5595F-D9A7-48F4-AB46-609B3B24BF95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7433796" y="4352580"/>
            <a:ext cx="2" cy="50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69A4EB8A-BADB-4EAD-8AD9-F486869FBC9E}"/>
              </a:ext>
            </a:extLst>
          </p:cNvPr>
          <p:cNvSpPr/>
          <p:nvPr/>
        </p:nvSpPr>
        <p:spPr>
          <a:xfrm>
            <a:off x="5544978" y="5460817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68A52F-72AF-42BC-9CF1-48D8AB4C7567}"/>
              </a:ext>
            </a:extLst>
          </p:cNvPr>
          <p:cNvSpPr txBox="1"/>
          <p:nvPr/>
        </p:nvSpPr>
        <p:spPr>
          <a:xfrm>
            <a:off x="5532341" y="5580208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보관함에 재료를</a:t>
            </a:r>
            <a:endParaRPr lang="en-US" altLang="ko-KR" sz="800" dirty="0"/>
          </a:p>
          <a:p>
            <a:pPr algn="ctr"/>
            <a:r>
              <a:rPr lang="ko-KR" altLang="en-US" sz="800" dirty="0"/>
              <a:t>넣을 것인가</a:t>
            </a:r>
            <a:r>
              <a:rPr lang="en-US" altLang="ko-KR" sz="800" dirty="0"/>
              <a:t>?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3AD2A4-7974-4A78-9C8F-9069CB732DA8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rot="5400000">
            <a:off x="7957752" y="3188374"/>
            <a:ext cx="316869" cy="42280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E837EE1-7781-4EC3-A3FA-CFA22276A3B0}"/>
              </a:ext>
            </a:extLst>
          </p:cNvPr>
          <p:cNvCxnSpPr>
            <a:cxnSpLocks/>
            <a:stCxn id="85" idx="2"/>
            <a:endCxn id="89" idx="0"/>
          </p:cNvCxnSpPr>
          <p:nvPr/>
        </p:nvCxnSpPr>
        <p:spPr>
          <a:xfrm rot="5400000">
            <a:off x="6559554" y="4586572"/>
            <a:ext cx="316869" cy="143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EB13BBA-DE32-42B1-AAC8-AFD000B23299}"/>
              </a:ext>
            </a:extLst>
          </p:cNvPr>
          <p:cNvCxnSpPr>
            <a:stCxn id="89" idx="2"/>
            <a:endCxn id="41" idx="0"/>
          </p:cNvCxnSpPr>
          <p:nvPr/>
        </p:nvCxnSpPr>
        <p:spPr>
          <a:xfrm>
            <a:off x="6002178" y="6041849"/>
            <a:ext cx="0" cy="27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576A8135-C237-4FA3-AFA0-590DEBF30EE1}"/>
              </a:ext>
            </a:extLst>
          </p:cNvPr>
          <p:cNvSpPr/>
          <p:nvPr/>
        </p:nvSpPr>
        <p:spPr>
          <a:xfrm>
            <a:off x="5403756" y="1807184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091231F-C256-4622-9668-2E12A8092BE2}"/>
              </a:ext>
            </a:extLst>
          </p:cNvPr>
          <p:cNvSpPr txBox="1"/>
          <p:nvPr/>
        </p:nvSpPr>
        <p:spPr>
          <a:xfrm>
            <a:off x="5419170" y="192657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/>
              <a:t>[ ITEM</a:t>
            </a:r>
            <a:r>
              <a:rPr lang="ko-KR" altLang="en-US" sz="800" dirty="0"/>
              <a:t> </a:t>
            </a:r>
            <a:r>
              <a:rPr lang="en-US" altLang="ko-KR" sz="800" dirty="0"/>
              <a:t>]</a:t>
            </a:r>
            <a:r>
              <a:rPr lang="ko-KR" altLang="en-US" sz="800" dirty="0"/>
              <a:t>를</a:t>
            </a:r>
            <a:endParaRPr lang="en-US" altLang="ko-KR" sz="800" dirty="0"/>
          </a:p>
          <a:p>
            <a:pPr algn="ctr"/>
            <a:r>
              <a:rPr lang="ko-KR" altLang="en-US" sz="800" dirty="0"/>
              <a:t>모아야 하는가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6A84BFE-B08A-4BA2-BD56-F3B4B4F2064D}"/>
              </a:ext>
            </a:extLst>
          </p:cNvPr>
          <p:cNvCxnSpPr>
            <a:stCxn id="40" idx="2"/>
            <a:endCxn id="91" idx="0"/>
          </p:cNvCxnSpPr>
          <p:nvPr/>
        </p:nvCxnSpPr>
        <p:spPr>
          <a:xfrm flipH="1">
            <a:off x="5860956" y="1578217"/>
            <a:ext cx="1" cy="22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0CC68293-B8C3-46B7-8EF5-63128FE91F77}"/>
              </a:ext>
            </a:extLst>
          </p:cNvPr>
          <p:cNvSpPr/>
          <p:nvPr/>
        </p:nvSpPr>
        <p:spPr>
          <a:xfrm>
            <a:off x="6877344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4" name="순서도: 데이터 93">
            <a:extLst>
              <a:ext uri="{FF2B5EF4-FFF2-40B4-BE49-F238E27FC236}">
                <a16:creationId xmlns:a16="http://schemas.microsoft.com/office/drawing/2014/main" id="{B0DE1BFC-AB40-4139-8046-C4177E4FECE2}"/>
              </a:ext>
            </a:extLst>
          </p:cNvPr>
          <p:cNvSpPr/>
          <p:nvPr/>
        </p:nvSpPr>
        <p:spPr>
          <a:xfrm>
            <a:off x="9674595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139BE51-AD56-4749-8198-B9F97C410809}"/>
              </a:ext>
            </a:extLst>
          </p:cNvPr>
          <p:cNvSpPr txBox="1"/>
          <p:nvPr/>
        </p:nvSpPr>
        <p:spPr>
          <a:xfrm>
            <a:off x="9686666" y="23950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물</a:t>
            </a:r>
            <a:r>
              <a:rPr lang="en-US" altLang="ko-KR" sz="1050" dirty="0"/>
              <a:t>, </a:t>
            </a:r>
            <a:r>
              <a:rPr lang="ko-KR" altLang="en-US" sz="1050" dirty="0"/>
              <a:t>코코넛</a:t>
            </a:r>
            <a:r>
              <a:rPr lang="en-US" altLang="ko-KR" sz="1050" dirty="0"/>
              <a:t>, </a:t>
            </a:r>
            <a:r>
              <a:rPr lang="ko-KR" altLang="en-US" sz="1050" dirty="0"/>
              <a:t>모래</a:t>
            </a:r>
          </a:p>
        </p:txBody>
      </p:sp>
      <p:sp>
        <p:nvSpPr>
          <p:cNvPr id="96" name="순서도: 데이터 95">
            <a:extLst>
              <a:ext uri="{FF2B5EF4-FFF2-40B4-BE49-F238E27FC236}">
                <a16:creationId xmlns:a16="http://schemas.microsoft.com/office/drawing/2014/main" id="{E72A1AE9-9AE2-4515-882F-A101E5B91739}"/>
              </a:ext>
            </a:extLst>
          </p:cNvPr>
          <p:cNvSpPr/>
          <p:nvPr/>
        </p:nvSpPr>
        <p:spPr>
          <a:xfrm>
            <a:off x="1314639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5750CA-3DC2-4F36-B1FD-E930C2353B29}"/>
              </a:ext>
            </a:extLst>
          </p:cNvPr>
          <p:cNvSpPr txBox="1"/>
          <p:nvPr/>
        </p:nvSpPr>
        <p:spPr>
          <a:xfrm>
            <a:off x="1237314" y="2276012"/>
            <a:ext cx="12330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/>
              <a:t>플라스틱</a:t>
            </a:r>
            <a:r>
              <a:rPr lang="en-US" altLang="ko-KR" sz="1050" dirty="0"/>
              <a:t>, </a:t>
            </a:r>
            <a:r>
              <a:rPr lang="ko-KR" altLang="en-US" sz="1050" dirty="0"/>
              <a:t>배터리</a:t>
            </a:r>
            <a:r>
              <a:rPr lang="en-US" altLang="ko-KR" sz="1050" dirty="0"/>
              <a:t>,</a:t>
            </a:r>
          </a:p>
          <a:p>
            <a:pPr algn="ctr"/>
            <a:r>
              <a:rPr lang="ko-KR" altLang="en-US" sz="1050" dirty="0"/>
              <a:t>모터</a:t>
            </a:r>
            <a:r>
              <a:rPr lang="en-US" altLang="ko-KR" sz="1050" dirty="0"/>
              <a:t>, </a:t>
            </a:r>
            <a:r>
              <a:rPr lang="ko-KR" altLang="en-US" sz="1050" dirty="0"/>
              <a:t>유리</a:t>
            </a:r>
          </a:p>
        </p:txBody>
      </p:sp>
      <p:sp>
        <p:nvSpPr>
          <p:cNvPr id="98" name="순서도: 데이터 97">
            <a:extLst>
              <a:ext uri="{FF2B5EF4-FFF2-40B4-BE49-F238E27FC236}">
                <a16:creationId xmlns:a16="http://schemas.microsoft.com/office/drawing/2014/main" id="{B7E93514-98C6-4081-B954-DA589623730A}"/>
              </a:ext>
            </a:extLst>
          </p:cNvPr>
          <p:cNvSpPr/>
          <p:nvPr/>
        </p:nvSpPr>
        <p:spPr>
          <a:xfrm>
            <a:off x="414027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FBD5E-8767-4CF9-A994-CCD30D11406B}"/>
              </a:ext>
            </a:extLst>
          </p:cNvPr>
          <p:cNvSpPr txBox="1"/>
          <p:nvPr/>
        </p:nvSpPr>
        <p:spPr>
          <a:xfrm>
            <a:off x="4137921" y="2352956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나뭇가지</a:t>
            </a:r>
            <a:r>
              <a:rPr lang="en-US" altLang="ko-KR" sz="1050" dirty="0"/>
              <a:t>, </a:t>
            </a:r>
            <a:r>
              <a:rPr lang="ko-KR" altLang="en-US" sz="1050" dirty="0"/>
              <a:t>베리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CFD20B-4E1D-4B9E-A561-9F4A04BC5237}"/>
              </a:ext>
            </a:extLst>
          </p:cNvPr>
          <p:cNvSpPr txBox="1"/>
          <p:nvPr/>
        </p:nvSpPr>
        <p:spPr>
          <a:xfrm>
            <a:off x="6796441" y="2386115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구리광석</a:t>
            </a:r>
            <a:r>
              <a:rPr lang="en-US" altLang="ko-KR" sz="1050" dirty="0"/>
              <a:t>, </a:t>
            </a:r>
            <a:r>
              <a:rPr lang="ko-KR" altLang="en-US" sz="1050" dirty="0"/>
              <a:t>철광석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198A02C-1C71-4DF7-B34C-4D16E93216B8}"/>
              </a:ext>
            </a:extLst>
          </p:cNvPr>
          <p:cNvCxnSpPr>
            <a:stCxn id="91" idx="1"/>
            <a:endCxn id="98" idx="1"/>
          </p:cNvCxnSpPr>
          <p:nvPr/>
        </p:nvCxnSpPr>
        <p:spPr>
          <a:xfrm rot="10800000" flipV="1">
            <a:off x="4713314" y="2097699"/>
            <a:ext cx="690442" cy="2342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CB21EFE-ACBE-4DDA-BD35-84EDC6496DC9}"/>
              </a:ext>
            </a:extLst>
          </p:cNvPr>
          <p:cNvCxnSpPr>
            <a:cxnSpLocks/>
            <a:stCxn id="92" idx="1"/>
            <a:endCxn id="96" idx="1"/>
          </p:cNvCxnSpPr>
          <p:nvPr/>
        </p:nvCxnSpPr>
        <p:spPr>
          <a:xfrm rot="10800000" flipV="1">
            <a:off x="1870240" y="2095851"/>
            <a:ext cx="3548930" cy="2186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78D4EDD-B2F8-40BC-A918-A87C49796810}"/>
              </a:ext>
            </a:extLst>
          </p:cNvPr>
          <p:cNvCxnSpPr>
            <a:stCxn id="92" idx="3"/>
            <a:endCxn id="100" idx="0"/>
          </p:cNvCxnSpPr>
          <p:nvPr/>
        </p:nvCxnSpPr>
        <p:spPr>
          <a:xfrm>
            <a:off x="6302745" y="2095852"/>
            <a:ext cx="1095784" cy="2902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CCAE572-845B-48A0-8C4B-EB3E823C98C5}"/>
              </a:ext>
            </a:extLst>
          </p:cNvPr>
          <p:cNvCxnSpPr>
            <a:stCxn id="91" idx="3"/>
            <a:endCxn id="94" idx="0"/>
          </p:cNvCxnSpPr>
          <p:nvPr/>
        </p:nvCxnSpPr>
        <p:spPr>
          <a:xfrm>
            <a:off x="6318156" y="2097700"/>
            <a:ext cx="3912040" cy="2710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0742F59-9F11-4FD6-90CE-7C2EBEB95905}"/>
              </a:ext>
            </a:extLst>
          </p:cNvPr>
          <p:cNvCxnSpPr>
            <a:cxnSpLocks/>
            <a:stCxn id="96" idx="4"/>
            <a:endCxn id="83" idx="0"/>
          </p:cNvCxnSpPr>
          <p:nvPr/>
        </p:nvCxnSpPr>
        <p:spPr>
          <a:xfrm>
            <a:off x="1870240" y="2603153"/>
            <a:ext cx="0" cy="399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2BC006-2242-4724-A7AE-F96AD946EEB2}"/>
              </a:ext>
            </a:extLst>
          </p:cNvPr>
          <p:cNvCxnSpPr>
            <a:cxnSpLocks/>
            <a:stCxn id="98" idx="4"/>
            <a:endCxn id="81" idx="0"/>
          </p:cNvCxnSpPr>
          <p:nvPr/>
        </p:nvCxnSpPr>
        <p:spPr>
          <a:xfrm>
            <a:off x="4695875" y="2603153"/>
            <a:ext cx="0" cy="399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CA765C3-7DB2-4229-9971-FEC269C68ECD}"/>
              </a:ext>
            </a:extLst>
          </p:cNvPr>
          <p:cNvCxnSpPr>
            <a:cxnSpLocks/>
            <a:stCxn id="30" idx="4"/>
            <a:endCxn id="80" idx="0"/>
          </p:cNvCxnSpPr>
          <p:nvPr/>
        </p:nvCxnSpPr>
        <p:spPr>
          <a:xfrm>
            <a:off x="7432945" y="2657408"/>
            <a:ext cx="5684" cy="345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100C067-078D-4343-8E54-F8D39965AE6A}"/>
              </a:ext>
            </a:extLst>
          </p:cNvPr>
          <p:cNvCxnSpPr>
            <a:cxnSpLocks/>
            <a:stCxn id="94" idx="4"/>
            <a:endCxn id="82" idx="0"/>
          </p:cNvCxnSpPr>
          <p:nvPr/>
        </p:nvCxnSpPr>
        <p:spPr>
          <a:xfrm flipH="1">
            <a:off x="10230195" y="2657408"/>
            <a:ext cx="1" cy="345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DCA78561-CC9A-4EA8-A47D-C6A11613548A}"/>
              </a:ext>
            </a:extLst>
          </p:cNvPr>
          <p:cNvCxnSpPr>
            <a:stCxn id="81" idx="2"/>
            <a:endCxn id="89" idx="0"/>
          </p:cNvCxnSpPr>
          <p:nvPr/>
        </p:nvCxnSpPr>
        <p:spPr>
          <a:xfrm rot="16200000" flipH="1">
            <a:off x="4264302" y="3722941"/>
            <a:ext cx="2169448" cy="13063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4B997C5-2C05-4A80-84F7-3B4DA9228385}"/>
              </a:ext>
            </a:extLst>
          </p:cNvPr>
          <p:cNvCxnSpPr>
            <a:cxnSpLocks/>
            <a:stCxn id="83" idx="2"/>
            <a:endCxn id="89" idx="0"/>
          </p:cNvCxnSpPr>
          <p:nvPr/>
        </p:nvCxnSpPr>
        <p:spPr>
          <a:xfrm rot="16200000" flipH="1">
            <a:off x="2851486" y="2310124"/>
            <a:ext cx="2169447" cy="41319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84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큰 베이 지 돛 나무 배 파란 십자가 가진 깃발 및 Windows를 둥근 중세 해양 선박입니다 평면 벡터 아이콘 0명에 대한 스톡 벡터  아트 및 기타 이미지 - iStock">
            <a:extLst>
              <a:ext uri="{FF2B5EF4-FFF2-40B4-BE49-F238E27FC236}">
                <a16:creationId xmlns:a16="http://schemas.microsoft.com/office/drawing/2014/main" id="{E77DA9B5-5F0C-470D-A6A4-C5E56DA99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15" y1="37941" x2="28572" y2="37183"/>
                        <a14:backgroundMark x1="19355" y1="45020" x2="25024" y2="48633"/>
                        <a14:backgroundMark x1="20626" y1="44824" x2="27859" y2="38965"/>
                        <a14:backgroundMark x1="27859" y1="38965" x2="28446" y2="37891"/>
                        <a14:backgroundMark x1="28152" y1="37891" x2="26588" y2="45898"/>
                        <a14:backgroundMark x1="26588" y1="45898" x2="24731" y2="49512"/>
                        <a14:backgroundMark x1="24242" y1="42773" x2="24145" y2="45313"/>
                        <a14:backgroundMark x1="29032" y1="40332" x2="27664" y2="51660"/>
                        <a14:backgroundMark x1="27566" y1="50879" x2="28543" y2="52441"/>
                        <a14:backgroundMark x1="21896" y1="57422" x2="21896" y2="57422"/>
                        <a14:backgroundMark x1="21212" y1="57813" x2="24047" y2="57617"/>
                        <a14:backgroundMark x1="34506" y1="53516" x2="37341" y2="62500"/>
                        <a14:backgroundMark x1="38123" y1="52930" x2="38123" y2="47266"/>
                        <a14:backgroundMark x1="36657" y1="53125" x2="35875" y2="45313"/>
                        <a14:backgroundMark x1="35875" y1="45313" x2="32258" y2="44238"/>
                        <a14:backgroundMark x1="41447" y1="29199" x2="41056" y2="36523"/>
                        <a14:backgroundMark x1="41056" y1="36523" x2="37439" y2="42578"/>
                        <a14:backgroundMark x1="37439" y1="42578" x2="37537" y2="42676"/>
                        <a14:backgroundMark x1="47898" y1="34570" x2="48485" y2="39746"/>
                        <a14:backgroundMark x1="47898" y1="35449" x2="50733" y2="41309"/>
                        <a14:backgroundMark x1="48680" y1="34863" x2="45943" y2="31738"/>
                        <a14:backgroundMark x1="48583" y1="37402" x2="50440" y2="44824"/>
                        <a14:backgroundMark x1="50635" y1="45313" x2="50929" y2="45898"/>
                        <a14:backgroundMark x1="50929" y1="61230" x2="52688" y2="44336"/>
                        <a14:backgroundMark x1="52688" y1="44336" x2="52688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62" y="641062"/>
            <a:ext cx="685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메인 테마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D521D-D642-41DE-8150-86E5098A8A08}"/>
              </a:ext>
            </a:extLst>
          </p:cNvPr>
          <p:cNvSpPr txBox="1"/>
          <p:nvPr/>
        </p:nvSpPr>
        <p:spPr>
          <a:xfrm>
            <a:off x="1832787" y="21715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간단소개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CDC1F-CC94-4870-8891-815EC885555E}"/>
              </a:ext>
            </a:extLst>
          </p:cNvPr>
          <p:cNvSpPr txBox="1"/>
          <p:nvPr/>
        </p:nvSpPr>
        <p:spPr>
          <a:xfrm>
            <a:off x="2158098" y="3217835"/>
            <a:ext cx="6936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</a:t>
            </a:r>
            <a:r>
              <a:rPr lang="ko-KR" altLang="en-US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난파된 배를 고쳐서 탈출할래요</a:t>
            </a:r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!”</a:t>
            </a:r>
            <a:endParaRPr lang="ko-KR" alt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8" name="Picture 4" descr="여행하는 길에 아름 다운 섬 일러스트 클립 아트, 코코넛 나무, 태양, 섬 PNG 일러스트 및 PSD 이미지 무료 다운로드 -  Pngtree">
            <a:extLst>
              <a:ext uri="{FF2B5EF4-FFF2-40B4-BE49-F238E27FC236}">
                <a16:creationId xmlns:a16="http://schemas.microsoft.com/office/drawing/2014/main" id="{C4452200-B8F2-42C0-8A58-080AF52E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375" r="95625">
                        <a14:foregroundMark x1="8438" y1="72813" x2="8438" y2="72813"/>
                        <a14:foregroundMark x1="4531" y1="71250" x2="4531" y2="71250"/>
                        <a14:foregroundMark x1="92344" y1="75469" x2="92344" y2="75469"/>
                        <a14:foregroundMark x1="95625" y1="75625" x2="95625" y2="7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88" y="1809750"/>
            <a:ext cx="50482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12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3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5400" b="1" dirty="0">
                <a:solidFill>
                  <a:srgbClr val="FFFFFF"/>
                </a:solidFill>
              </a:rPr>
              <a:t>주요 컨텐츠 소개</a:t>
            </a:r>
          </a:p>
        </p:txBody>
      </p:sp>
    </p:spTree>
    <p:extLst>
      <p:ext uri="{BB962C8B-B14F-4D97-AF65-F5344CB8AC3E}">
        <p14:creationId xmlns:p14="http://schemas.microsoft.com/office/powerpoint/2010/main" val="2015863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923C5-1C39-45BD-8C42-52BD9F9D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38" y="5241932"/>
            <a:ext cx="3035432" cy="1275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C93A44-672C-4A73-9E40-6B44DA29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4" y="2690739"/>
            <a:ext cx="3079589" cy="1275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645513-DCB4-4B1F-8304-7469D7A8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6" y="3966336"/>
            <a:ext cx="2959661" cy="12755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60B54-11E6-4DC6-B71F-228615B55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36" y="5241932"/>
            <a:ext cx="3022612" cy="12755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98072D-6B8E-433D-9ECE-2BA3DD63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76" y="1415142"/>
            <a:ext cx="2997193" cy="12755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10E47D-236F-415D-9686-60C3A0D39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176" y="2690739"/>
            <a:ext cx="3017369" cy="1275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D4D491-3F43-4B2A-BD5E-74197629F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825" y="3966336"/>
            <a:ext cx="3017370" cy="127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83FBED-152B-4E51-B861-8B83FCAC2040}"/>
              </a:ext>
            </a:extLst>
          </p:cNvPr>
          <p:cNvSpPr txBox="1"/>
          <p:nvPr/>
        </p:nvSpPr>
        <p:spPr>
          <a:xfrm>
            <a:off x="443061" y="150770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재료 수집 미션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7E9DE7-8BDA-4AB6-B7E7-E23FC23D51A5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5976C-4444-425B-A591-8A3641D8B3B6}"/>
              </a:ext>
            </a:extLst>
          </p:cNvPr>
          <p:cNvSpPr txBox="1"/>
          <p:nvPr/>
        </p:nvSpPr>
        <p:spPr>
          <a:xfrm>
            <a:off x="7333128" y="3269538"/>
            <a:ext cx="3512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재료를 수집하는 방법을</a:t>
            </a:r>
            <a:endParaRPr lang="en-US" altLang="ko-KR" dirty="0"/>
          </a:p>
          <a:p>
            <a:r>
              <a:rPr lang="ko-KR" altLang="en-US" dirty="0"/>
              <a:t>미션으로 처리해서 </a:t>
            </a:r>
            <a:endParaRPr lang="en-US" altLang="ko-KR" dirty="0"/>
          </a:p>
          <a:p>
            <a:r>
              <a:rPr lang="ko-KR" altLang="en-US" dirty="0"/>
              <a:t>재료들을 얻을 때도 미션을 하며</a:t>
            </a:r>
            <a:endParaRPr lang="en-US" altLang="ko-KR" dirty="0"/>
          </a:p>
          <a:p>
            <a:r>
              <a:rPr lang="ko-KR" altLang="en-US" dirty="0"/>
              <a:t>즐거움을 느낄 수 있도록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253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2B558-4DB4-4EEA-9BAA-E9260C3B9658}"/>
              </a:ext>
            </a:extLst>
          </p:cNvPr>
          <p:cNvSpPr txBox="1"/>
          <p:nvPr/>
        </p:nvSpPr>
        <p:spPr>
          <a:xfrm>
            <a:off x="510337" y="130974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납치자 투표 </a:t>
            </a:r>
            <a:r>
              <a:rPr lang="en-US" altLang="ko-KR" b="1" dirty="0"/>
              <a:t>&amp; </a:t>
            </a:r>
            <a:r>
              <a:rPr lang="ko-KR" altLang="en-US" b="1" dirty="0"/>
              <a:t>추리</a:t>
            </a:r>
            <a:r>
              <a:rPr lang="en-US" altLang="ko-KR" b="1" dirty="0"/>
              <a:t>(</a:t>
            </a:r>
            <a:r>
              <a:rPr lang="ko-KR" altLang="en-US" b="1" dirty="0"/>
              <a:t>채팅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08CC2B-86A9-4235-86C3-459CF224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05" y="1815595"/>
            <a:ext cx="4068988" cy="15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83BF42-990F-4E0F-B73E-CF92690C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182" y="5043968"/>
            <a:ext cx="2427033" cy="1465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A9AF3F-5C34-4C64-BE4C-984062A4A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5" y="3370386"/>
            <a:ext cx="4068988" cy="163541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CA329A-731B-4AB2-90A0-F97EB01CF1E9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1ED27-E3FC-421E-91D3-379D961B8B46}"/>
              </a:ext>
            </a:extLst>
          </p:cNvPr>
          <p:cNvSpPr txBox="1"/>
          <p:nvPr/>
        </p:nvSpPr>
        <p:spPr>
          <a:xfrm>
            <a:off x="7761130" y="3408038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납치자를 함께 추리하여</a:t>
            </a:r>
            <a:endParaRPr lang="en-US" altLang="ko-KR" dirty="0"/>
          </a:p>
          <a:p>
            <a:r>
              <a:rPr lang="ko-KR" altLang="en-US" dirty="0"/>
              <a:t>투표를 통해 납치자를</a:t>
            </a:r>
            <a:endParaRPr lang="en-US" altLang="ko-KR" dirty="0"/>
          </a:p>
          <a:p>
            <a:pPr algn="ctr"/>
            <a:r>
              <a:rPr lang="ko-KR" altLang="en-US" dirty="0"/>
              <a:t>찾아낼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138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29FC3-D34B-46C1-8200-CFD0DB0A8BDF}"/>
              </a:ext>
            </a:extLst>
          </p:cNvPr>
          <p:cNvSpPr txBox="1"/>
          <p:nvPr/>
        </p:nvSpPr>
        <p:spPr>
          <a:xfrm>
            <a:off x="293521" y="131916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/>
              <a:t>납치자 방해미션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DAB97D-16DC-43DC-A391-8D9F12211780}"/>
              </a:ext>
            </a:extLst>
          </p:cNvPr>
          <p:cNvGrpSpPr/>
          <p:nvPr/>
        </p:nvGrpSpPr>
        <p:grpSpPr>
          <a:xfrm>
            <a:off x="293521" y="2630079"/>
            <a:ext cx="7606142" cy="3060739"/>
            <a:chOff x="293520" y="1932495"/>
            <a:chExt cx="11604960" cy="46698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8551AB-F64C-4C95-A760-37E435C0C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060" y="1932495"/>
              <a:ext cx="4862934" cy="179379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F3E693-AA60-4E43-89D9-73655ECE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20" y="3726293"/>
              <a:ext cx="3788285" cy="191924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1B46546-3582-4CF1-8657-CA937687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9255" y="1932495"/>
              <a:ext cx="5659225" cy="23756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E0FD6A-9AFB-4C69-BCCD-A4518446B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254" y="4308182"/>
              <a:ext cx="5572197" cy="2294191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6338C8-BBF0-467D-89DD-8A526006A699}"/>
              </a:ext>
            </a:extLst>
          </p:cNvPr>
          <p:cNvSpPr/>
          <p:nvPr/>
        </p:nvSpPr>
        <p:spPr>
          <a:xfrm>
            <a:off x="7966576" y="328052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37C24-5541-4B69-867F-26A2190231F5}"/>
              </a:ext>
            </a:extLst>
          </p:cNvPr>
          <p:cNvSpPr txBox="1"/>
          <p:nvPr/>
        </p:nvSpPr>
        <p:spPr>
          <a:xfrm>
            <a:off x="8060861" y="3615428"/>
            <a:ext cx="3743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일반 시민이 쉽게 </a:t>
            </a:r>
            <a:endParaRPr lang="en-US" altLang="ko-KR" dirty="0"/>
          </a:p>
          <a:p>
            <a:pPr algn="ctr"/>
            <a:r>
              <a:rPr lang="ko-KR" altLang="en-US" dirty="0"/>
              <a:t>미션을 처리할</a:t>
            </a:r>
            <a:r>
              <a:rPr lang="en-US" altLang="ko-KR" dirty="0"/>
              <a:t> </a:t>
            </a:r>
            <a:r>
              <a:rPr lang="ko-KR" altLang="en-US" dirty="0"/>
              <a:t>수 없도록 방해하는</a:t>
            </a:r>
            <a:endParaRPr lang="en-US" altLang="ko-KR" dirty="0"/>
          </a:p>
          <a:p>
            <a:pPr algn="ctr"/>
            <a:r>
              <a:rPr lang="ko-KR" altLang="en-US" dirty="0"/>
              <a:t> 미션을 가집니다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5208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2E95F6-00CD-48E7-AD5E-485F64DF3FF0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A9AB4-29E9-421A-8D60-B7B053D0D473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승리 조건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A0AB33-3FDE-4DF5-B56D-A1D90F9A11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34474"/>
            <a:ext cx="6096000" cy="58235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376D0A-B7B2-45CA-9D6B-85BE66748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1034474"/>
            <a:ext cx="6096000" cy="58235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2F81D-5945-4067-ACFB-8F584AF8779A}"/>
              </a:ext>
            </a:extLst>
          </p:cNvPr>
          <p:cNvSpPr txBox="1"/>
          <p:nvPr/>
        </p:nvSpPr>
        <p:spPr>
          <a:xfrm>
            <a:off x="2494002" y="11510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생존자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2CE69-56DE-4B2C-A6BA-BC4EE888FBC2}"/>
              </a:ext>
            </a:extLst>
          </p:cNvPr>
          <p:cNvSpPr txBox="1"/>
          <p:nvPr/>
        </p:nvSpPr>
        <p:spPr>
          <a:xfrm>
            <a:off x="8590002" y="115101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납치자</a:t>
            </a:r>
          </a:p>
        </p:txBody>
      </p:sp>
      <p:sp>
        <p:nvSpPr>
          <p:cNvPr id="11" name="모서리가 둥근 직사각형 106">
            <a:extLst>
              <a:ext uri="{FF2B5EF4-FFF2-40B4-BE49-F238E27FC236}">
                <a16:creationId xmlns:a16="http://schemas.microsoft.com/office/drawing/2014/main" id="{9312D2D8-5FAD-4AFF-8091-691877F2A5F6}"/>
              </a:ext>
            </a:extLst>
          </p:cNvPr>
          <p:cNvSpPr/>
          <p:nvPr/>
        </p:nvSpPr>
        <p:spPr>
          <a:xfrm>
            <a:off x="2436934" y="172922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2" name="모서리가 둥근 직사각형 106">
            <a:extLst>
              <a:ext uri="{FF2B5EF4-FFF2-40B4-BE49-F238E27FC236}">
                <a16:creationId xmlns:a16="http://schemas.microsoft.com/office/drawing/2014/main" id="{EE813644-B85B-42BC-9A92-A9E5DC8C2C78}"/>
              </a:ext>
            </a:extLst>
          </p:cNvPr>
          <p:cNvSpPr/>
          <p:nvPr/>
        </p:nvSpPr>
        <p:spPr>
          <a:xfrm>
            <a:off x="1187908" y="611615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4AC718C-276E-4241-B005-3AB81659C29B}"/>
              </a:ext>
            </a:extLst>
          </p:cNvPr>
          <p:cNvSpPr/>
          <p:nvPr/>
        </p:nvSpPr>
        <p:spPr>
          <a:xfrm>
            <a:off x="1099728" y="3107782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38B9F-D99F-4753-B2C3-9D5532D20C30}"/>
              </a:ext>
            </a:extLst>
          </p:cNvPr>
          <p:cNvSpPr txBox="1"/>
          <p:nvPr/>
        </p:nvSpPr>
        <p:spPr>
          <a:xfrm>
            <a:off x="1165432" y="3188247"/>
            <a:ext cx="1271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배를 고칠 재료를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모두 모았는가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A7BCF1-593A-4CA3-A464-DD20805EEB5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1945429" y="2005210"/>
            <a:ext cx="954009" cy="1251135"/>
          </a:xfrm>
          <a:prstGeom prst="bentConnector3">
            <a:avLst>
              <a:gd name="adj1" fmla="val 227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55A88059-98D4-4263-B549-F1F97AF9D40C}"/>
              </a:ext>
            </a:extLst>
          </p:cNvPr>
          <p:cNvSpPr/>
          <p:nvPr/>
        </p:nvSpPr>
        <p:spPr>
          <a:xfrm>
            <a:off x="4070396" y="365198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178AF-F1F4-4C4F-9453-DBEEA66277FF}"/>
              </a:ext>
            </a:extLst>
          </p:cNvPr>
          <p:cNvSpPr txBox="1"/>
          <p:nvPr/>
        </p:nvSpPr>
        <p:spPr>
          <a:xfrm>
            <a:off x="3989836" y="3795039"/>
            <a:ext cx="1614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A2BDB3D-CCF3-406F-BAF5-C28F758B3E19}"/>
              </a:ext>
            </a:extLst>
          </p:cNvPr>
          <p:cNvCxnSpPr>
            <a:cxnSpLocks/>
            <a:stCxn id="11" idx="2"/>
            <a:endCxn id="33" idx="0"/>
          </p:cNvCxnSpPr>
          <p:nvPr/>
        </p:nvCxnSpPr>
        <p:spPr>
          <a:xfrm rot="16200000" flipH="1">
            <a:off x="3691360" y="1510412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AF680F2-E6FE-4B1B-BC9E-CF1DE848470D}"/>
              </a:ext>
            </a:extLst>
          </p:cNvPr>
          <p:cNvSpPr/>
          <p:nvPr/>
        </p:nvSpPr>
        <p:spPr>
          <a:xfrm>
            <a:off x="4070396" y="2586585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E7777-404E-49AE-82AB-743475919E77}"/>
              </a:ext>
            </a:extLst>
          </p:cNvPr>
          <p:cNvSpPr txBox="1"/>
          <p:nvPr/>
        </p:nvSpPr>
        <p:spPr>
          <a:xfrm>
            <a:off x="3964179" y="2733883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93F11B-C007-4FC8-8632-D1183CB1348C}"/>
              </a:ext>
            </a:extLst>
          </p:cNvPr>
          <p:cNvCxnSpPr>
            <a:cxnSpLocks/>
            <a:stCxn id="23" idx="0"/>
            <a:endCxn id="33" idx="2"/>
          </p:cNvCxnSpPr>
          <p:nvPr/>
        </p:nvCxnSpPr>
        <p:spPr>
          <a:xfrm flipV="1">
            <a:off x="4767533" y="3326374"/>
            <a:ext cx="0" cy="325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106">
            <a:extLst>
              <a:ext uri="{FF2B5EF4-FFF2-40B4-BE49-F238E27FC236}">
                <a16:creationId xmlns:a16="http://schemas.microsoft.com/office/drawing/2014/main" id="{20275F21-2A4D-41BC-89B1-CFC1977EACD4}"/>
              </a:ext>
            </a:extLst>
          </p:cNvPr>
          <p:cNvSpPr/>
          <p:nvPr/>
        </p:nvSpPr>
        <p:spPr>
          <a:xfrm>
            <a:off x="4168031" y="615989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6A3EDBB-D045-418B-92BB-3F5562F869E4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rot="5400000">
            <a:off x="2421064" y="3769683"/>
            <a:ext cx="1724381" cy="29685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0BADC18B-B38C-4900-8C7C-54B97D11DD21}"/>
              </a:ext>
            </a:extLst>
          </p:cNvPr>
          <p:cNvCxnSpPr>
            <a:cxnSpLocks/>
            <a:stCxn id="13" idx="2"/>
            <a:endCxn id="60" idx="0"/>
          </p:cNvCxnSpPr>
          <p:nvPr/>
        </p:nvCxnSpPr>
        <p:spPr>
          <a:xfrm rot="16200000" flipH="1">
            <a:off x="2066737" y="3447533"/>
            <a:ext cx="2442488" cy="298223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D281E04-31C0-485A-8895-33D7A060B163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 flipV="1">
            <a:off x="1165432" y="3403691"/>
            <a:ext cx="22476" cy="2924738"/>
          </a:xfrm>
          <a:prstGeom prst="bentConnector3">
            <a:avLst>
              <a:gd name="adj1" fmla="val -10170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364CA7-D19D-4571-A692-A2455D8B19B2}"/>
              </a:ext>
            </a:extLst>
          </p:cNvPr>
          <p:cNvSpPr txBox="1"/>
          <p:nvPr/>
        </p:nvSpPr>
        <p:spPr>
          <a:xfrm>
            <a:off x="938540" y="4253271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18B36D-F45E-4BC4-89B2-5DBD0BC9315E}"/>
              </a:ext>
            </a:extLst>
          </p:cNvPr>
          <p:cNvSpPr txBox="1"/>
          <p:nvPr/>
        </p:nvSpPr>
        <p:spPr>
          <a:xfrm>
            <a:off x="3125330" y="5215648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FB39C8-E8A9-411A-A4C1-081C51B8BFA8}"/>
              </a:ext>
            </a:extLst>
          </p:cNvPr>
          <p:cNvSpPr txBox="1"/>
          <p:nvPr/>
        </p:nvSpPr>
        <p:spPr>
          <a:xfrm>
            <a:off x="3047999" y="463383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F45C63-3477-4A51-92A0-ED46FC8264F2}"/>
              </a:ext>
            </a:extLst>
          </p:cNvPr>
          <p:cNvSpPr txBox="1"/>
          <p:nvPr/>
        </p:nvSpPr>
        <p:spPr>
          <a:xfrm>
            <a:off x="5375673" y="4966472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6E6140FB-0481-4CE4-98EA-C9DA561933B7}"/>
              </a:ext>
            </a:extLst>
          </p:cNvPr>
          <p:cNvCxnSpPr>
            <a:cxnSpLocks/>
            <a:stCxn id="23" idx="3"/>
            <a:endCxn id="60" idx="3"/>
          </p:cNvCxnSpPr>
          <p:nvPr/>
        </p:nvCxnSpPr>
        <p:spPr>
          <a:xfrm flipH="1">
            <a:off x="5390162" y="4021878"/>
            <a:ext cx="74508" cy="2350291"/>
          </a:xfrm>
          <a:prstGeom prst="bentConnector3">
            <a:avLst>
              <a:gd name="adj1" fmla="val -3068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77201922-2506-4FC2-BA4E-E573D96279F1}"/>
              </a:ext>
            </a:extLst>
          </p:cNvPr>
          <p:cNvSpPr/>
          <p:nvPr/>
        </p:nvSpPr>
        <p:spPr>
          <a:xfrm>
            <a:off x="8454713" y="1747149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ED71C6A9-B376-45FB-9AD0-9319953E33E1}"/>
              </a:ext>
            </a:extLst>
          </p:cNvPr>
          <p:cNvSpPr/>
          <p:nvPr/>
        </p:nvSpPr>
        <p:spPr>
          <a:xfrm>
            <a:off x="7205687" y="613408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09" name="다이아몬드 108">
            <a:extLst>
              <a:ext uri="{FF2B5EF4-FFF2-40B4-BE49-F238E27FC236}">
                <a16:creationId xmlns:a16="http://schemas.microsoft.com/office/drawing/2014/main" id="{9EC5126B-CDD1-4067-9B5C-C81726972E98}"/>
              </a:ext>
            </a:extLst>
          </p:cNvPr>
          <p:cNvSpPr/>
          <p:nvPr/>
        </p:nvSpPr>
        <p:spPr>
          <a:xfrm>
            <a:off x="7128415" y="2604513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339A1F-489A-4F7A-AE10-0F8E12606C2E}"/>
              </a:ext>
            </a:extLst>
          </p:cNvPr>
          <p:cNvSpPr txBox="1"/>
          <p:nvPr/>
        </p:nvSpPr>
        <p:spPr>
          <a:xfrm>
            <a:off x="7432819" y="2703261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죽였는가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C0F5BC91-5016-4C55-AE75-50EBF66044F7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8229260" y="1767994"/>
            <a:ext cx="432812" cy="12402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다이아몬드 111">
            <a:extLst>
              <a:ext uri="{FF2B5EF4-FFF2-40B4-BE49-F238E27FC236}">
                <a16:creationId xmlns:a16="http://schemas.microsoft.com/office/drawing/2014/main" id="{8D0DA11D-FD43-4C99-9338-22F8DF05F144}"/>
              </a:ext>
            </a:extLst>
          </p:cNvPr>
          <p:cNvSpPr/>
          <p:nvPr/>
        </p:nvSpPr>
        <p:spPr>
          <a:xfrm>
            <a:off x="8626840" y="3712414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D32F4B-3050-4D1A-9103-B698D2DAF004}"/>
              </a:ext>
            </a:extLst>
          </p:cNvPr>
          <p:cNvSpPr txBox="1"/>
          <p:nvPr/>
        </p:nvSpPr>
        <p:spPr>
          <a:xfrm>
            <a:off x="8614427" y="3842580"/>
            <a:ext cx="1436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4B5940D4-BC59-441F-80A2-FAFCF9D9BB78}"/>
              </a:ext>
            </a:extLst>
          </p:cNvPr>
          <p:cNvCxnSpPr>
            <a:cxnSpLocks/>
            <a:stCxn id="107" idx="2"/>
            <a:endCxn id="115" idx="0"/>
          </p:cNvCxnSpPr>
          <p:nvPr/>
        </p:nvCxnSpPr>
        <p:spPr>
          <a:xfrm rot="16200000" flipH="1">
            <a:off x="9709139" y="1528340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>
            <a:extLst>
              <a:ext uri="{FF2B5EF4-FFF2-40B4-BE49-F238E27FC236}">
                <a16:creationId xmlns:a16="http://schemas.microsoft.com/office/drawing/2014/main" id="{472BD916-6389-4DD2-978D-25EA7C6BCBFA}"/>
              </a:ext>
            </a:extLst>
          </p:cNvPr>
          <p:cNvSpPr/>
          <p:nvPr/>
        </p:nvSpPr>
        <p:spPr>
          <a:xfrm>
            <a:off x="10088175" y="260451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F3ED34-B19F-4052-8D2E-D1C1A316B79D}"/>
              </a:ext>
            </a:extLst>
          </p:cNvPr>
          <p:cNvSpPr txBox="1"/>
          <p:nvPr/>
        </p:nvSpPr>
        <p:spPr>
          <a:xfrm>
            <a:off x="9981958" y="2751811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06">
            <a:extLst>
              <a:ext uri="{FF2B5EF4-FFF2-40B4-BE49-F238E27FC236}">
                <a16:creationId xmlns:a16="http://schemas.microsoft.com/office/drawing/2014/main" id="{4C001E45-41FC-49B8-8E00-EE9CEEBFBECB}"/>
              </a:ext>
            </a:extLst>
          </p:cNvPr>
          <p:cNvSpPr/>
          <p:nvPr/>
        </p:nvSpPr>
        <p:spPr>
          <a:xfrm>
            <a:off x="10185810" y="614049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4FFCCFC-E558-48F8-B116-B913407FE3B3}"/>
              </a:ext>
            </a:extLst>
          </p:cNvPr>
          <p:cNvCxnSpPr>
            <a:cxnSpLocks/>
            <a:stCxn id="112" idx="2"/>
            <a:endCxn id="108" idx="0"/>
          </p:cNvCxnSpPr>
          <p:nvPr/>
        </p:nvCxnSpPr>
        <p:spPr>
          <a:xfrm rot="5400000">
            <a:off x="7729426" y="4539530"/>
            <a:ext cx="1681878" cy="15072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E83C86F-EC5D-49AC-A48F-EF1086071A6C}"/>
              </a:ext>
            </a:extLst>
          </p:cNvPr>
          <p:cNvCxnSpPr>
            <a:cxnSpLocks/>
            <a:stCxn id="109" idx="2"/>
            <a:endCxn id="112" idx="1"/>
          </p:cNvCxnSpPr>
          <p:nvPr/>
        </p:nvCxnSpPr>
        <p:spPr>
          <a:xfrm rot="16200000" flipH="1">
            <a:off x="7792110" y="3247578"/>
            <a:ext cx="868173" cy="8012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6078CD3-235A-490E-A507-EC724F43544F}"/>
              </a:ext>
            </a:extLst>
          </p:cNvPr>
          <p:cNvCxnSpPr>
            <a:cxnSpLocks/>
            <a:stCxn id="115" idx="2"/>
            <a:endCxn id="112" idx="3"/>
          </p:cNvCxnSpPr>
          <p:nvPr/>
        </p:nvCxnSpPr>
        <p:spPr>
          <a:xfrm rot="5400000">
            <a:off x="10034210" y="3331206"/>
            <a:ext cx="738007" cy="7641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5D16D12-8768-4CDE-80E8-E53402DF7E7D}"/>
              </a:ext>
            </a:extLst>
          </p:cNvPr>
          <p:cNvCxnSpPr>
            <a:cxnSpLocks/>
            <a:stCxn id="112" idx="2"/>
            <a:endCxn id="118" idx="0"/>
          </p:cNvCxnSpPr>
          <p:nvPr/>
        </p:nvCxnSpPr>
        <p:spPr>
          <a:xfrm rot="16200000" flipH="1">
            <a:off x="9216279" y="4559900"/>
            <a:ext cx="1688294" cy="147289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1982F6-CAF8-4FF1-AFDD-FD118AB72F62}"/>
              </a:ext>
            </a:extLst>
          </p:cNvPr>
          <p:cNvSpPr txBox="1"/>
          <p:nvPr/>
        </p:nvSpPr>
        <p:spPr>
          <a:xfrm>
            <a:off x="8406064" y="4987539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657B9-292D-4255-AF05-E6B47BF9B4D8}"/>
              </a:ext>
            </a:extLst>
          </p:cNvPr>
          <p:cNvSpPr txBox="1"/>
          <p:nvPr/>
        </p:nvSpPr>
        <p:spPr>
          <a:xfrm>
            <a:off x="9994960" y="500132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F09700-E9F0-4ECE-B441-13D49A96176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730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게임</a:t>
            </a:r>
            <a:r>
              <a:rPr lang="en-US" altLang="ko-KR" sz="2800" b="1">
                <a:solidFill>
                  <a:srgbClr val="FFFFFF"/>
                </a:solidFill>
              </a:rPr>
              <a:t> </a:t>
            </a:r>
            <a:r>
              <a:rPr lang="ko-KR" altLang="en-US" sz="2800" b="1">
                <a:solidFill>
                  <a:srgbClr val="FFFFFF"/>
                </a:solidFill>
              </a:rPr>
              <a:t>설명 </a:t>
            </a:r>
            <a:r>
              <a:rPr lang="en-US" altLang="ko-KR" sz="2800" b="1">
                <a:solidFill>
                  <a:srgbClr val="FFFFFF"/>
                </a:solidFill>
              </a:rPr>
              <a:t>( </a:t>
            </a:r>
            <a:r>
              <a:rPr lang="ko-KR" altLang="en-US" sz="2800" b="1">
                <a:solidFill>
                  <a:srgbClr val="FFFFFF"/>
                </a:solidFill>
              </a:rPr>
              <a:t>킬 </a:t>
            </a:r>
            <a:r>
              <a:rPr lang="en-US" altLang="ko-KR" sz="2800" b="1">
                <a:solidFill>
                  <a:srgbClr val="FFFFFF"/>
                </a:solidFill>
              </a:rPr>
              <a:t>)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53954" y="3807990"/>
            <a:ext cx="784664" cy="674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75520" y="2804955"/>
            <a:ext cx="68533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밤이 되었을 때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돌기 시작하고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한번 돌 때마다 킬 스택이 하나 쌓입니다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 (</a:t>
            </a:r>
            <a:r>
              <a:rPr lang="ko-KR" altLang="en-US" sz="1200" dirty="0"/>
              <a:t>밤이 </a:t>
            </a:r>
            <a:r>
              <a:rPr lang="en-US" altLang="ko-KR" sz="1200" dirty="0"/>
              <a:t>60</a:t>
            </a:r>
            <a:r>
              <a:rPr lang="ko-KR" altLang="en-US" sz="1200" dirty="0"/>
              <a:t>초로 설정 되었을 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낮</a:t>
            </a:r>
            <a:r>
              <a:rPr lang="en-US" altLang="ko-KR" sz="1200" dirty="0"/>
              <a:t>, </a:t>
            </a:r>
            <a:r>
              <a:rPr lang="ko-KR" altLang="en-US" sz="1200" dirty="0"/>
              <a:t>밤 상관 없이 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킬을</a:t>
            </a:r>
            <a:r>
              <a:rPr lang="ko-KR" altLang="en-US" sz="1200" dirty="0"/>
              <a:t> 할 때는 밤에 쌓인 스택을 두개 사용하여 </a:t>
            </a:r>
            <a:r>
              <a:rPr lang="ko-KR" altLang="en-US" sz="1200" dirty="0" err="1"/>
              <a:t>킬이</a:t>
            </a:r>
            <a:r>
              <a:rPr lang="ko-KR" altLang="en-US" sz="1200" dirty="0"/>
              <a:t>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킬 스택이 부족할 경우에는 화면 중앙에 빨간색으로 </a:t>
            </a:r>
            <a:r>
              <a:rPr lang="en-US" altLang="ko-KR" sz="1200" dirty="0"/>
              <a:t>“</a:t>
            </a:r>
            <a:r>
              <a:rPr lang="ko-KR" altLang="en-US" sz="1200" dirty="0">
                <a:solidFill>
                  <a:srgbClr val="FF0000"/>
                </a:solidFill>
              </a:rPr>
              <a:t>킬 스택이 부족합니다</a:t>
            </a:r>
            <a:r>
              <a:rPr lang="en-US" altLang="ko-KR" sz="1200" dirty="0"/>
              <a:t>.” </a:t>
            </a:r>
            <a:r>
              <a:rPr lang="ko-KR" altLang="en-US" sz="1200" dirty="0"/>
              <a:t>라는 메시지 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9A9A1-8E8B-470B-BA9F-0D62F00364E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383F91-854A-4F15-8A28-2748D2A555C3}"/>
              </a:ext>
            </a:extLst>
          </p:cNvPr>
          <p:cNvGrpSpPr/>
          <p:nvPr/>
        </p:nvGrpSpPr>
        <p:grpSpPr>
          <a:xfrm>
            <a:off x="646545" y="2782623"/>
            <a:ext cx="4084137" cy="2050734"/>
            <a:chOff x="5786373" y="2317235"/>
            <a:chExt cx="5787676" cy="290611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07B8DEB-00B7-47D0-B5A2-0A007B9002E9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4524843-77A3-4969-BAA6-C592C305B110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52A4AED-2274-4872-B968-8FBBCCD3C511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4805A46-F72F-4AFF-AD2D-E265E9011CED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F1442091-9BB6-45FE-BD6B-F3896AE61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39573"/>
              </p:ext>
            </p:extLst>
          </p:nvPr>
        </p:nvGraphicFramePr>
        <p:xfrm>
          <a:off x="1923247" y="4523669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77330E-9BF1-4B59-9437-AEA8D348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16" y="4229150"/>
            <a:ext cx="507238" cy="5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브롤스타즈 캐릭터 희귀 브롤러 포코 공략 : 네이버 블로그">
            <a:extLst>
              <a:ext uri="{FF2B5EF4-FFF2-40B4-BE49-F238E27FC236}">
                <a16:creationId xmlns:a16="http://schemas.microsoft.com/office/drawing/2014/main" id="{212D10BE-E0A8-43BB-9075-8D69E44F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2" y="2223511"/>
            <a:ext cx="6651535" cy="323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65403-A6C5-4F25-87E9-F10DF71D36AF}"/>
              </a:ext>
            </a:extLst>
          </p:cNvPr>
          <p:cNvSpPr txBox="1"/>
          <p:nvPr/>
        </p:nvSpPr>
        <p:spPr>
          <a:xfrm>
            <a:off x="7752252" y="2609964"/>
            <a:ext cx="3814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다른 게임들처럼 기본 스킨</a:t>
            </a:r>
            <a:r>
              <a:rPr lang="en-US" altLang="ko-KR" sz="1600" b="1" dirty="0"/>
              <a:t> </a:t>
            </a:r>
          </a:p>
          <a:p>
            <a:r>
              <a:rPr lang="ko-KR" altLang="en-US" sz="1600" b="1" dirty="0"/>
              <a:t>이외에 다른 스킨들을</a:t>
            </a:r>
            <a:endParaRPr lang="en-US" altLang="ko-KR" sz="1600" b="1" dirty="0"/>
          </a:p>
          <a:p>
            <a:r>
              <a:rPr lang="ko-KR" altLang="en-US" sz="1600" b="1" dirty="0"/>
              <a:t>유료재화나 무료재화를 사용하여</a:t>
            </a:r>
            <a:endParaRPr lang="en-US" altLang="ko-KR" sz="1600" b="1" dirty="0"/>
          </a:p>
          <a:p>
            <a:r>
              <a:rPr lang="ko-KR" altLang="en-US" sz="1600" b="1" dirty="0"/>
              <a:t>시간을 투자하여 스킨을 구매하거나 </a:t>
            </a:r>
            <a:endParaRPr lang="en-US" altLang="ko-KR" sz="1600" b="1" dirty="0"/>
          </a:p>
          <a:p>
            <a:r>
              <a:rPr lang="ko-KR" altLang="en-US" sz="1600" b="1" dirty="0"/>
              <a:t>유료재화를 구매하여 스킨을</a:t>
            </a:r>
            <a:endParaRPr lang="en-US" altLang="ko-KR" sz="1600" b="1" dirty="0"/>
          </a:p>
          <a:p>
            <a:r>
              <a:rPr lang="ko-KR" altLang="en-US" sz="1600" b="1" dirty="0"/>
              <a:t>구매할 수 있는 방법으로 </a:t>
            </a:r>
            <a:endParaRPr lang="en-US" altLang="ko-KR" sz="1600" b="1" dirty="0"/>
          </a:p>
          <a:p>
            <a:r>
              <a:rPr lang="ko-KR" altLang="en-US" sz="1600" b="1" dirty="0"/>
              <a:t>유저들의 게임 플레이 시간을 늘리거나</a:t>
            </a:r>
            <a:endParaRPr lang="en-US" altLang="ko-KR" sz="1600" b="1" dirty="0"/>
          </a:p>
          <a:p>
            <a:r>
              <a:rPr lang="ko-KR" altLang="en-US" sz="1600" b="1" dirty="0"/>
              <a:t>유료 재화 구매를 유도하는 방식을</a:t>
            </a:r>
            <a:endParaRPr lang="en-US" altLang="ko-KR" sz="1600" b="1" dirty="0"/>
          </a:p>
          <a:p>
            <a:r>
              <a:rPr lang="ko-KR" altLang="en-US" sz="1600" b="1" dirty="0"/>
              <a:t>선택할 수 있도록 개발 예정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2AC74-03C7-42E0-9E4A-11FC7D17CA6B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BM</a:t>
            </a:r>
            <a:r>
              <a:rPr lang="ko-KR" altLang="en-US" sz="2800" b="1" dirty="0">
                <a:solidFill>
                  <a:srgbClr val="FFFFFF"/>
                </a:solidFill>
              </a:rPr>
              <a:t> 요소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39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994621"/>
              </p:ext>
            </p:extLst>
          </p:nvPr>
        </p:nvGraphicFramePr>
        <p:xfrm>
          <a:off x="2032000" y="2352053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2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마피아 게임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 [2020.3.17f]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화면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Full HD (1920 x 1080)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86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73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7869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8ABA1-A6D8-46F9-9510-110C4455C08C}"/>
              </a:ext>
            </a:extLst>
          </p:cNvPr>
          <p:cNvSpPr txBox="1"/>
          <p:nvPr/>
        </p:nvSpPr>
        <p:spPr>
          <a:xfrm>
            <a:off x="1100059" y="1631035"/>
            <a:ext cx="10100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유행했던 </a:t>
            </a:r>
            <a:r>
              <a:rPr lang="en-US" altLang="ko-KR" dirty="0"/>
              <a:t>Among Us</a:t>
            </a:r>
            <a:r>
              <a:rPr lang="ko-KR" altLang="en-US" dirty="0"/>
              <a:t>와 </a:t>
            </a:r>
            <a:r>
              <a:rPr lang="en-US" altLang="ko-KR" dirty="0"/>
              <a:t>Goose Goose Duck</a:t>
            </a:r>
            <a:r>
              <a:rPr lang="ko-KR" altLang="en-US" dirty="0"/>
              <a:t>과 같은 게임에서는 </a:t>
            </a:r>
            <a:endParaRPr lang="en-US" altLang="ko-KR" dirty="0"/>
          </a:p>
          <a:p>
            <a:pPr algn="ctr"/>
            <a:r>
              <a:rPr lang="ko-KR" altLang="en-US" dirty="0"/>
              <a:t>미션을 모두 완료해서 게임을</a:t>
            </a:r>
            <a:r>
              <a:rPr lang="en-US" altLang="ko-KR" dirty="0"/>
              <a:t> </a:t>
            </a:r>
            <a:r>
              <a:rPr lang="ko-KR" altLang="en-US" dirty="0"/>
              <a:t>클리어하는 방법으로 진행했다면 </a:t>
            </a:r>
            <a:endParaRPr lang="en-US" altLang="ko-KR" dirty="0"/>
          </a:p>
          <a:p>
            <a:pPr algn="ctr"/>
            <a:r>
              <a:rPr lang="ko-KR" altLang="en-US" dirty="0"/>
              <a:t>두 게임과는 달리 갇혀 있다는 컨셉으로 섬을 탈출하여 원래 각자의 목표를 이루러 가야 한다는 </a:t>
            </a:r>
            <a:endParaRPr lang="en-US" altLang="ko-KR" dirty="0"/>
          </a:p>
          <a:p>
            <a:pPr algn="ctr"/>
            <a:r>
              <a:rPr lang="ko-KR" altLang="en-US" dirty="0"/>
              <a:t>스토리적인 클리어 목표를 가진 게임을 만들기 위해</a:t>
            </a:r>
            <a:r>
              <a:rPr lang="en-US" altLang="ko-KR" dirty="0"/>
              <a:t> </a:t>
            </a:r>
            <a:r>
              <a:rPr lang="ko-KR" altLang="en-US" dirty="0"/>
              <a:t>이 게임을 기획함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836DEF-7B88-4A7C-A3B1-3D6135053F5B}"/>
              </a:ext>
            </a:extLst>
          </p:cNvPr>
          <p:cNvGrpSpPr/>
          <p:nvPr/>
        </p:nvGrpSpPr>
        <p:grpSpPr>
          <a:xfrm>
            <a:off x="842815" y="3587538"/>
            <a:ext cx="4672589" cy="2382103"/>
            <a:chOff x="499486" y="3659153"/>
            <a:chExt cx="5522667" cy="2815476"/>
          </a:xfrm>
        </p:grpSpPr>
        <p:pic>
          <p:nvPicPr>
            <p:cNvPr id="1026" name="Picture 2" descr="Among Us on Steam">
              <a:extLst>
                <a:ext uri="{FF2B5EF4-FFF2-40B4-BE49-F238E27FC236}">
                  <a16:creationId xmlns:a16="http://schemas.microsoft.com/office/drawing/2014/main" id="{A61E7352-0215-4272-98B1-7DFF9245D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86" y="5109977"/>
              <a:ext cx="2384127" cy="1364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oose Goose Duck - Google Play 앱">
              <a:extLst>
                <a:ext uri="{FF2B5EF4-FFF2-40B4-BE49-F238E27FC236}">
                  <a16:creationId xmlns:a16="http://schemas.microsoft.com/office/drawing/2014/main" id="{A4B179C2-E621-41FB-9A7C-1A289DDA9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2" r="4542"/>
            <a:stretch/>
          </p:blipFill>
          <p:spPr bwMode="auto">
            <a:xfrm>
              <a:off x="499486" y="3659153"/>
              <a:ext cx="2384127" cy="128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구스 구스 덕: 소개, 게임플레이, 맵, 역할">
              <a:extLst>
                <a:ext uri="{FF2B5EF4-FFF2-40B4-BE49-F238E27FC236}">
                  <a16:creationId xmlns:a16="http://schemas.microsoft.com/office/drawing/2014/main" id="{C6EACCB5-3229-40D0-B73D-E3BEB42E1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325" y="3664961"/>
              <a:ext cx="2269828" cy="127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AA5FCB66-0332-41B0-9866-E127F88CD1A1}"/>
                </a:ext>
              </a:extLst>
            </p:cNvPr>
            <p:cNvSpPr/>
            <p:nvPr/>
          </p:nvSpPr>
          <p:spPr>
            <a:xfrm>
              <a:off x="3115589" y="4058130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Picture 8" descr="어몽어스 확시미션 완벽정리">
              <a:extLst>
                <a:ext uri="{FF2B5EF4-FFF2-40B4-BE49-F238E27FC236}">
                  <a16:creationId xmlns:a16="http://schemas.microsoft.com/office/drawing/2014/main" id="{D47111E6-2AD7-4B9A-B385-D7FCD2358A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18"/>
            <a:stretch/>
          </p:blipFill>
          <p:spPr bwMode="auto">
            <a:xfrm>
              <a:off x="3731446" y="5109977"/>
              <a:ext cx="2290707" cy="1335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A899193-F293-4223-BFB7-DF58B8B75F20}"/>
                </a:ext>
              </a:extLst>
            </p:cNvPr>
            <p:cNvSpPr/>
            <p:nvPr/>
          </p:nvSpPr>
          <p:spPr>
            <a:xfrm>
              <a:off x="3100869" y="5549987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C10D21-D911-491E-BF27-94428546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520" y="4231402"/>
            <a:ext cx="2017150" cy="108582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A45644-D60E-44DF-A175-68E61B1835D6}"/>
              </a:ext>
            </a:extLst>
          </p:cNvPr>
          <p:cNvSpPr/>
          <p:nvPr/>
        </p:nvSpPr>
        <p:spPr>
          <a:xfrm>
            <a:off x="646546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23EB773-7EF9-404C-A7EF-CDE8857F2E5E}"/>
              </a:ext>
            </a:extLst>
          </p:cNvPr>
          <p:cNvSpPr/>
          <p:nvPr/>
        </p:nvSpPr>
        <p:spPr>
          <a:xfrm>
            <a:off x="5928862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B673E8-E372-4E41-941C-FCF3E7466649}"/>
              </a:ext>
            </a:extLst>
          </p:cNvPr>
          <p:cNvSpPr/>
          <p:nvPr/>
        </p:nvSpPr>
        <p:spPr>
          <a:xfrm>
            <a:off x="6585418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151D37D-B3B4-4E6A-A7A0-0566E07134F9}"/>
              </a:ext>
            </a:extLst>
          </p:cNvPr>
          <p:cNvSpPr/>
          <p:nvPr/>
        </p:nvSpPr>
        <p:spPr>
          <a:xfrm>
            <a:off x="9048370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D83C3-A02C-4428-AB2B-5F01FDCC850B}"/>
              </a:ext>
            </a:extLst>
          </p:cNvPr>
          <p:cNvGrpSpPr/>
          <p:nvPr/>
        </p:nvGrpSpPr>
        <p:grpSpPr>
          <a:xfrm>
            <a:off x="9704926" y="3893444"/>
            <a:ext cx="1756659" cy="1756659"/>
            <a:chOff x="9740016" y="3128785"/>
            <a:chExt cx="3839644" cy="3839644"/>
          </a:xfrm>
        </p:grpSpPr>
        <p:pic>
          <p:nvPicPr>
            <p:cNvPr id="35" name="Picture 2" descr="배 - 무료 수송개 아이콘">
              <a:extLst>
                <a:ext uri="{FF2B5EF4-FFF2-40B4-BE49-F238E27FC236}">
                  <a16:creationId xmlns:a16="http://schemas.microsoft.com/office/drawing/2014/main" id="{21AA4F7C-52D2-4FEB-B629-2FF5A2659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8" b="89778" l="4000" r="97333">
                          <a14:foregroundMark x1="4444" y1="55556" x2="45778" y2="60444"/>
                          <a14:foregroundMark x1="45778" y1="60444" x2="71111" y2="56444"/>
                          <a14:foregroundMark x1="46667" y1="66222" x2="65333" y2="72444"/>
                          <a14:foregroundMark x1="65333" y1="72444" x2="69778" y2="71111"/>
                          <a14:foregroundMark x1="55556" y1="72444" x2="15556" y2="69778"/>
                          <a14:foregroundMark x1="68000" y1="60000" x2="90667" y2="62667"/>
                          <a14:foregroundMark x1="90667" y1="62667" x2="77333" y2="72000"/>
                          <a14:foregroundMark x1="77333" y1="72000" x2="76889" y2="72000"/>
                          <a14:foregroundMark x1="95111" y1="60889" x2="97333" y2="67111"/>
                          <a14:foregroundMark x1="69333" y1="48444" x2="71111" y2="52889"/>
                          <a14:foregroundMark x1="47556" y1="48444" x2="27111" y2="49333"/>
                          <a14:foregroundMark x1="27111" y1="49333" x2="28889" y2="53333"/>
                          <a14:foregroundMark x1="7111" y1="47556" x2="8889" y2="54222"/>
                          <a14:foregroundMark x1="7556" y1="48444" x2="7111" y2="53333"/>
                          <a14:foregroundMark x1="47556" y1="26222" x2="46667" y2="49333"/>
                          <a14:foregroundMark x1="36444" y1="38667" x2="36889" y2="4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016" y="3128785"/>
              <a:ext cx="3839644" cy="3839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 descr="옅은이(가) 표시된 사진&#10;&#10;자동 생성된 설명">
              <a:extLst>
                <a:ext uri="{FF2B5EF4-FFF2-40B4-BE49-F238E27FC236}">
                  <a16:creationId xmlns:a16="http://schemas.microsoft.com/office/drawing/2014/main" id="{6CECE434-5295-45A5-AD4E-17EE0F54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0028" y="4854992"/>
              <a:ext cx="366254" cy="366254"/>
            </a:xfrm>
            <a:prstGeom prst="rect">
              <a:avLst/>
            </a:prstGeom>
          </p:spPr>
        </p:pic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AF50F6-8FBB-41A5-B131-D8DA94E0A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1262" y="4865631"/>
              <a:ext cx="355615" cy="355615"/>
            </a:xfrm>
            <a:prstGeom prst="rect">
              <a:avLst/>
            </a:prstGeom>
          </p:spPr>
        </p:pic>
        <p:pic>
          <p:nvPicPr>
            <p:cNvPr id="38" name="그림 37" descr="옅은이(가) 표시된 사진&#10;&#10;자동 생성된 설명">
              <a:extLst>
                <a:ext uri="{FF2B5EF4-FFF2-40B4-BE49-F238E27FC236}">
                  <a16:creationId xmlns:a16="http://schemas.microsoft.com/office/drawing/2014/main" id="{F0F60883-8187-4FB3-BAE1-A5FEAF8B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693" y="4865631"/>
              <a:ext cx="366254" cy="366254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446C846-2F54-49C7-95F2-7AD819E0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3458" y="4865631"/>
              <a:ext cx="355615" cy="355615"/>
            </a:xfrm>
            <a:prstGeom prst="rect">
              <a:avLst/>
            </a:prstGeom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2FC77E99-7AA2-4F57-9620-08A84E35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310" y="4854992"/>
              <a:ext cx="355615" cy="355615"/>
            </a:xfrm>
            <a:prstGeom prst="rect">
              <a:avLst/>
            </a:prstGeom>
          </p:spPr>
        </p:pic>
        <p:pic>
          <p:nvPicPr>
            <p:cNvPr id="41" name="그림 40" descr="옅은이(가) 표시된 사진&#10;&#10;자동 생성된 설명">
              <a:extLst>
                <a:ext uri="{FF2B5EF4-FFF2-40B4-BE49-F238E27FC236}">
                  <a16:creationId xmlns:a16="http://schemas.microsoft.com/office/drawing/2014/main" id="{B893C5EF-F81D-4C08-BA17-D9118A4AB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554" y="4563171"/>
              <a:ext cx="366254" cy="366254"/>
            </a:xfrm>
            <a:prstGeom prst="rect">
              <a:avLst/>
            </a:prstGeom>
          </p:spPr>
        </p:pic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F3C88AA-FE05-42A2-BBB3-77171D93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7540" y="4584449"/>
              <a:ext cx="355615" cy="355615"/>
            </a:xfrm>
            <a:prstGeom prst="rect">
              <a:avLst/>
            </a:prstGeom>
          </p:spPr>
        </p:pic>
        <p:pic>
          <p:nvPicPr>
            <p:cNvPr id="43" name="그림 42" descr="옅은이(가) 표시된 사진&#10;&#10;자동 생성된 설명">
              <a:extLst>
                <a:ext uri="{FF2B5EF4-FFF2-40B4-BE49-F238E27FC236}">
                  <a16:creationId xmlns:a16="http://schemas.microsoft.com/office/drawing/2014/main" id="{F4425CC3-FB0E-4E14-8403-D779BBC43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6971" y="4584449"/>
              <a:ext cx="366254" cy="366254"/>
            </a:xfrm>
            <a:prstGeom prst="rect">
              <a:avLst/>
            </a:prstGeom>
          </p:spPr>
        </p:pic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4DBFEDE-B4AB-42AF-9FBF-A5065B2C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9736" y="4584449"/>
              <a:ext cx="355615" cy="355615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B636EE-0B84-4D26-9058-806FE125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2588" y="4573810"/>
              <a:ext cx="355615" cy="355615"/>
            </a:xfrm>
            <a:prstGeom prst="rect">
              <a:avLst/>
            </a:prstGeom>
          </p:spPr>
        </p:pic>
        <p:pic>
          <p:nvPicPr>
            <p:cNvPr id="46" name="그래픽 45" descr="사용자 단색으로 채워진">
              <a:extLst>
                <a:ext uri="{FF2B5EF4-FFF2-40B4-BE49-F238E27FC236}">
                  <a16:creationId xmlns:a16="http://schemas.microsoft.com/office/drawing/2014/main" id="{AC3F2854-E037-48D2-B8DD-9E4E0248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55381" y="4383746"/>
              <a:ext cx="481885" cy="481885"/>
            </a:xfrm>
            <a:prstGeom prst="rect">
              <a:avLst/>
            </a:prstGeom>
          </p:spPr>
        </p:pic>
        <p:pic>
          <p:nvPicPr>
            <p:cNvPr id="47" name="그래픽 46" descr="사용자 단색으로 채워진">
              <a:extLst>
                <a:ext uri="{FF2B5EF4-FFF2-40B4-BE49-F238E27FC236}">
                  <a16:creationId xmlns:a16="http://schemas.microsoft.com/office/drawing/2014/main" id="{67FE2646-FEE4-4D94-96A0-0E37875D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38965">
              <a:off x="11871928" y="4732417"/>
              <a:ext cx="481885" cy="481885"/>
            </a:xfrm>
            <a:prstGeom prst="rect">
              <a:avLst/>
            </a:prstGeom>
          </p:spPr>
        </p:pic>
        <p:pic>
          <p:nvPicPr>
            <p:cNvPr id="48" name="그래픽 47" descr="사용자 단색으로 채워진">
              <a:extLst>
                <a:ext uri="{FF2B5EF4-FFF2-40B4-BE49-F238E27FC236}">
                  <a16:creationId xmlns:a16="http://schemas.microsoft.com/office/drawing/2014/main" id="{0F930472-9FEE-431E-B449-1F5E3101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54706" y="4739361"/>
              <a:ext cx="481885" cy="481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88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그림 147">
            <a:extLst>
              <a:ext uri="{FF2B5EF4-FFF2-40B4-BE49-F238E27FC236}">
                <a16:creationId xmlns:a16="http://schemas.microsoft.com/office/drawing/2014/main" id="{E7C9F792-DB5D-46C6-9580-8F009029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610487" y="1050082"/>
            <a:ext cx="5581513" cy="58502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CFBED4-5372-4B9C-B2BB-6476F2892D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11678" y="1050082"/>
            <a:ext cx="5752078" cy="389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플레이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자신의 캐릭터를 하나 골라 그 캐릭터를 이용하여 게임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맵에 존재하는 </a:t>
            </a:r>
            <a:r>
              <a:rPr lang="en-US" altLang="ko-KR" b="1" dirty="0"/>
              <a:t>6</a:t>
            </a:r>
            <a:r>
              <a:rPr lang="ko-KR" altLang="en-US" b="1" dirty="0"/>
              <a:t>개의 구역에서 각 구역에서 나오는 자원들을 수집 하여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게임 내에 존재하는 마피아를 피해서 자원들을 수집하고 마피아를 추리하며 플레이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53" name="그림 152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1CAA50C8-CD2B-45D0-89EC-8A15DC9831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87" y="4677834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배경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68B4A-774B-42A4-9FFA-E6013527AEC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F8ABB-DA57-4010-BF37-E8D8AF6E2BB3}"/>
              </a:ext>
            </a:extLst>
          </p:cNvPr>
          <p:cNvSpPr txBox="1"/>
          <p:nvPr/>
        </p:nvSpPr>
        <p:spPr>
          <a:xfrm>
            <a:off x="1570402" y="5777377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Roboto" panose="02000000000000000000" pitchFamily="2" charset="0"/>
              </a:rPr>
              <a:t>슈퍼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애니멀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로얄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(SUPER ANIMAL ROYAL)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17E53-3BB7-4936-B377-5176030C7B75}"/>
              </a:ext>
            </a:extLst>
          </p:cNvPr>
          <p:cNvSpPr txBox="1"/>
          <p:nvPr/>
        </p:nvSpPr>
        <p:spPr>
          <a:xfrm>
            <a:off x="783196" y="118848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예시 자료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6652692" y="2923554"/>
            <a:ext cx="4855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2D </a:t>
            </a:r>
            <a:r>
              <a:rPr lang="ko-KR" altLang="en-US" b="1" dirty="0"/>
              <a:t>캐주얼 원화의 캐주얼한 소년 </a:t>
            </a:r>
            <a:r>
              <a:rPr lang="en-US" altLang="ko-KR" b="1" dirty="0"/>
              <a:t>/ </a:t>
            </a:r>
            <a:r>
              <a:rPr lang="ko-KR" altLang="en-US" b="1" dirty="0"/>
              <a:t>소녀풍의 </a:t>
            </a:r>
            <a:endParaRPr lang="en-US" altLang="ko-KR" b="1" dirty="0"/>
          </a:p>
          <a:p>
            <a:r>
              <a:rPr lang="ko-KR" altLang="en-US" b="1" dirty="0"/>
              <a:t>캐릭터들로 귀엽지만 특징을 살린 </a:t>
            </a:r>
            <a:endParaRPr lang="en-US" altLang="ko-KR" b="1" dirty="0"/>
          </a:p>
          <a:p>
            <a:r>
              <a:rPr lang="ko-KR" altLang="en-US" b="1" dirty="0"/>
              <a:t>캐릭터들의 특징을 궁금하게 하여 유저들이</a:t>
            </a:r>
            <a:endParaRPr lang="en-US" altLang="ko-KR" b="1" dirty="0"/>
          </a:p>
          <a:p>
            <a:r>
              <a:rPr lang="ko-KR" altLang="en-US" b="1" dirty="0"/>
              <a:t>캐릭터들에게</a:t>
            </a:r>
            <a:r>
              <a:rPr lang="en-US" altLang="ko-KR" b="1" dirty="0"/>
              <a:t> </a:t>
            </a:r>
            <a:r>
              <a:rPr lang="ko-KR" altLang="en-US" b="1" dirty="0"/>
              <a:t>관심을 가지고 </a:t>
            </a:r>
            <a:endParaRPr lang="en-US" altLang="ko-KR" b="1" dirty="0"/>
          </a:p>
          <a:p>
            <a:r>
              <a:rPr lang="ko-KR" altLang="en-US" b="1" dirty="0"/>
              <a:t>플레이 할 수 있도록</a:t>
            </a:r>
            <a:r>
              <a:rPr lang="en-US" altLang="ko-KR" b="1" dirty="0"/>
              <a:t> </a:t>
            </a:r>
            <a:r>
              <a:rPr lang="ko-KR" altLang="en-US" b="1" dirty="0"/>
              <a:t>유도</a:t>
            </a:r>
            <a:endParaRPr lang="en-US" altLang="ko-K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" y="1131330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6208C-A80B-4DDB-ACCF-F4C85DF8E4B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CFA97-4E18-43FA-818E-215D366F8F71}"/>
              </a:ext>
            </a:extLst>
          </p:cNvPr>
          <p:cNvSpPr txBox="1"/>
          <p:nvPr/>
        </p:nvSpPr>
        <p:spPr>
          <a:xfrm>
            <a:off x="646545" y="255627"/>
            <a:ext cx="473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캐릭터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3826</TotalTime>
  <Words>2174</Words>
  <Application>Microsoft Office PowerPoint</Application>
  <PresentationFormat>와이드스크린</PresentationFormat>
  <Paragraphs>727</Paragraphs>
  <Slides>46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MD솔체</vt:lpstr>
      <vt:lpstr>맑은 고딕</vt:lpstr>
      <vt:lpstr>메이플스토리</vt:lpstr>
      <vt:lpstr>Arial</vt:lpstr>
      <vt:lpstr>Roboto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35</cp:revision>
  <dcterms:created xsi:type="dcterms:W3CDTF">2022-01-12T08:55:20Z</dcterms:created>
  <dcterms:modified xsi:type="dcterms:W3CDTF">2022-04-07T11:21:18Z</dcterms:modified>
</cp:coreProperties>
</file>